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張 秀蘭" userId="b96b561bc2e35456" providerId="Windows Live" clId="Web-{5F516B58-8555-4F1D-82B9-F44099A9A10E}"/>
    <pc:docChg chg="addSld delSld modSld addMainMaster delMainMaster">
      <pc:chgData name="張 秀蘭" userId="b96b561bc2e35456" providerId="Windows Live" clId="Web-{5F516B58-8555-4F1D-82B9-F44099A9A10E}" dt="2021-06-14T14:00:34.954" v="455" actId="20577"/>
      <pc:docMkLst>
        <pc:docMk/>
      </pc:docMkLst>
      <pc:sldChg chg="addSp modSp mod modTransition setBg modClrScheme chgLayout">
        <pc:chgData name="張 秀蘭" userId="b96b561bc2e35456" providerId="Windows Live" clId="Web-{5F516B58-8555-4F1D-82B9-F44099A9A10E}" dt="2021-06-14T13:48:38.660" v="282"/>
        <pc:sldMkLst>
          <pc:docMk/>
          <pc:sldMk cId="2592129946" sldId="256"/>
        </pc:sldMkLst>
        <pc:spChg chg="mod ord">
          <ac:chgData name="張 秀蘭" userId="b96b561bc2e35456" providerId="Windows Live" clId="Web-{5F516B58-8555-4F1D-82B9-F44099A9A10E}" dt="2021-06-14T13:01:20.380" v="0"/>
          <ac:spMkLst>
            <pc:docMk/>
            <pc:sldMk cId="2592129946" sldId="256"/>
            <ac:spMk id="2" creationId="{00000000-0000-0000-0000-000000000000}"/>
          </ac:spMkLst>
        </pc:spChg>
        <pc:spChg chg="mod">
          <ac:chgData name="張 秀蘭" userId="b96b561bc2e35456" providerId="Windows Live" clId="Web-{5F516B58-8555-4F1D-82B9-F44099A9A10E}" dt="2021-06-14T13:01:20.380" v="0"/>
          <ac:spMkLst>
            <pc:docMk/>
            <pc:sldMk cId="2592129946" sldId="256"/>
            <ac:spMk id="3" creationId="{00000000-0000-0000-0000-000000000000}"/>
          </ac:spMkLst>
        </pc:spChg>
        <pc:spChg chg="add">
          <ac:chgData name="張 秀蘭" userId="b96b561bc2e35456" providerId="Windows Live" clId="Web-{5F516B58-8555-4F1D-82B9-F44099A9A10E}" dt="2021-06-14T13:01:20.380" v="0"/>
          <ac:spMkLst>
            <pc:docMk/>
            <pc:sldMk cId="2592129946" sldId="256"/>
            <ac:spMk id="9" creationId="{7A18C9FB-EC4C-4DAE-8F7D-C6E5AF607958}"/>
          </ac:spMkLst>
        </pc:spChg>
        <pc:spChg chg="add">
          <ac:chgData name="張 秀蘭" userId="b96b561bc2e35456" providerId="Windows Live" clId="Web-{5F516B58-8555-4F1D-82B9-F44099A9A10E}" dt="2021-06-14T13:01:20.380" v="0"/>
          <ac:spMkLst>
            <pc:docMk/>
            <pc:sldMk cId="2592129946" sldId="256"/>
            <ac:spMk id="11" creationId="{3B2B1500-BB55-471C-8A9E-67288297ECE1}"/>
          </ac:spMkLst>
        </pc:spChg>
        <pc:spChg chg="add">
          <ac:chgData name="張 秀蘭" userId="b96b561bc2e35456" providerId="Windows Live" clId="Web-{5F516B58-8555-4F1D-82B9-F44099A9A10E}" dt="2021-06-14T13:01:20.380" v="0"/>
          <ac:spMkLst>
            <pc:docMk/>
            <pc:sldMk cId="2592129946" sldId="256"/>
            <ac:spMk id="13" creationId="{3045E22C-A99D-41BB-AF14-EF1B1E745A70}"/>
          </ac:spMkLst>
        </pc:spChg>
        <pc:picChg chg="add">
          <ac:chgData name="張 秀蘭" userId="b96b561bc2e35456" providerId="Windows Live" clId="Web-{5F516B58-8555-4F1D-82B9-F44099A9A10E}" dt="2021-06-14T13:01:20.380" v="0"/>
          <ac:picMkLst>
            <pc:docMk/>
            <pc:sldMk cId="2592129946" sldId="256"/>
            <ac:picMk id="4" creationId="{5DDD0D5D-3CB4-4DF0-BAFB-D203AD26ABB1}"/>
          </ac:picMkLst>
        </pc:picChg>
      </pc:sldChg>
      <pc:sldChg chg="new">
        <pc:chgData name="張 秀蘭" userId="b96b561bc2e35456" providerId="Windows Live" clId="Web-{5F516B58-8555-4F1D-82B9-F44099A9A10E}" dt="2021-06-14T13:01:41.272" v="1"/>
        <pc:sldMkLst>
          <pc:docMk/>
          <pc:sldMk cId="4070446775" sldId="257"/>
        </pc:sldMkLst>
      </pc:sldChg>
      <pc:sldChg chg="addSp delSp modSp new modTransition">
        <pc:chgData name="張 秀蘭" userId="b96b561bc2e35456" providerId="Windows Live" clId="Web-{5F516B58-8555-4F1D-82B9-F44099A9A10E}" dt="2021-06-14T13:48:59.613" v="284"/>
        <pc:sldMkLst>
          <pc:docMk/>
          <pc:sldMk cId="2573119693" sldId="258"/>
        </pc:sldMkLst>
        <pc:spChg chg="mod">
          <ac:chgData name="張 秀蘭" userId="b96b561bc2e35456" providerId="Windows Live" clId="Web-{5F516B58-8555-4F1D-82B9-F44099A9A10E}" dt="2021-06-14T13:28:37.435" v="85" actId="20577"/>
          <ac:spMkLst>
            <pc:docMk/>
            <pc:sldMk cId="2573119693" sldId="258"/>
            <ac:spMk id="2" creationId="{8A0BF66A-6DF8-4BBF-BFC7-CA2346D1DE14}"/>
          </ac:spMkLst>
        </pc:spChg>
        <pc:spChg chg="del">
          <ac:chgData name="張 秀蘭" userId="b96b561bc2e35456" providerId="Windows Live" clId="Web-{5F516B58-8555-4F1D-82B9-F44099A9A10E}" dt="2021-06-14T13:27:27.528" v="54"/>
          <ac:spMkLst>
            <pc:docMk/>
            <pc:sldMk cId="2573119693" sldId="258"/>
            <ac:spMk id="3" creationId="{74EBB640-0A46-4B99-8BFA-887E7F18A006}"/>
          </ac:spMkLst>
        </pc:spChg>
        <pc:spChg chg="mod">
          <ac:chgData name="張 秀蘭" userId="b96b561bc2e35456" providerId="Windows Live" clId="Web-{5F516B58-8555-4F1D-82B9-F44099A9A10E}" dt="2021-06-14T13:31:56.626" v="119" actId="20577"/>
          <ac:spMkLst>
            <pc:docMk/>
            <pc:sldMk cId="2573119693" sldId="258"/>
            <ac:spMk id="4" creationId="{F72E7A3C-5364-4C45-965B-CDEE2BBCB74D}"/>
          </ac:spMkLst>
        </pc:spChg>
        <pc:picChg chg="add mod ord">
          <ac:chgData name="張 秀蘭" userId="b96b561bc2e35456" providerId="Windows Live" clId="Web-{5F516B58-8555-4F1D-82B9-F44099A9A10E}" dt="2021-06-14T13:27:46.794" v="58" actId="14100"/>
          <ac:picMkLst>
            <pc:docMk/>
            <pc:sldMk cId="2573119693" sldId="258"/>
            <ac:picMk id="5" creationId="{6567F5B5-DAB5-4BA3-B13B-510DA39C1700}"/>
          </ac:picMkLst>
        </pc:picChg>
      </pc:sldChg>
      <pc:sldChg chg="modSp modTransition">
        <pc:chgData name="張 秀蘭" userId="b96b561bc2e35456" providerId="Windows Live" clId="Web-{5F516B58-8555-4F1D-82B9-F44099A9A10E}" dt="2021-06-14T13:48:45.894" v="283"/>
        <pc:sldMkLst>
          <pc:docMk/>
          <pc:sldMk cId="578877410" sldId="259"/>
        </pc:sldMkLst>
        <pc:spChg chg="mod">
          <ac:chgData name="張 秀蘭" userId="b96b561bc2e35456" providerId="Windows Live" clId="Web-{5F516B58-8555-4F1D-82B9-F44099A9A10E}" dt="2021-06-14T13:24:58.197" v="37" actId="20577"/>
          <ac:spMkLst>
            <pc:docMk/>
            <pc:sldMk cId="578877410" sldId="259"/>
            <ac:spMk id="2" creationId="{7C392BAE-6174-445B-B7F6-2B5E70B4CBC8}"/>
          </ac:spMkLst>
        </pc:spChg>
        <pc:spChg chg="mod">
          <ac:chgData name="張 秀蘭" userId="b96b561bc2e35456" providerId="Windows Live" clId="Web-{5F516B58-8555-4F1D-82B9-F44099A9A10E}" dt="2021-06-14T13:25:34.760" v="43" actId="20577"/>
          <ac:spMkLst>
            <pc:docMk/>
            <pc:sldMk cId="578877410" sldId="259"/>
            <ac:spMk id="3" creationId="{057FD422-C82C-44B6-9864-42C452EF577E}"/>
          </ac:spMkLst>
        </pc:spChg>
      </pc:sldChg>
      <pc:sldChg chg="addSp delSp modSp new modTransition">
        <pc:chgData name="張 秀蘭" userId="b96b561bc2e35456" providerId="Windows Live" clId="Web-{5F516B58-8555-4F1D-82B9-F44099A9A10E}" dt="2021-06-14T13:49:17.035" v="286"/>
        <pc:sldMkLst>
          <pc:docMk/>
          <pc:sldMk cId="1370493686" sldId="260"/>
        </pc:sldMkLst>
        <pc:spChg chg="mod">
          <ac:chgData name="張 秀蘭" userId="b96b561bc2e35456" providerId="Windows Live" clId="Web-{5F516B58-8555-4F1D-82B9-F44099A9A10E}" dt="2021-06-14T13:29:34.608" v="93" actId="20577"/>
          <ac:spMkLst>
            <pc:docMk/>
            <pc:sldMk cId="1370493686" sldId="260"/>
            <ac:spMk id="2" creationId="{587FFD8B-1248-48F5-B036-7D9A0FD10C4F}"/>
          </ac:spMkLst>
        </pc:spChg>
        <pc:spChg chg="del">
          <ac:chgData name="張 秀蘭" userId="b96b561bc2e35456" providerId="Windows Live" clId="Web-{5F516B58-8555-4F1D-82B9-F44099A9A10E}" dt="2021-06-14T13:31:00.204" v="94"/>
          <ac:spMkLst>
            <pc:docMk/>
            <pc:sldMk cId="1370493686" sldId="260"/>
            <ac:spMk id="3" creationId="{A6430097-24CC-4ED6-8C5E-59FDA7B3759F}"/>
          </ac:spMkLst>
        </pc:spChg>
        <pc:spChg chg="mod">
          <ac:chgData name="張 秀蘭" userId="b96b561bc2e35456" providerId="Windows Live" clId="Web-{5F516B58-8555-4F1D-82B9-F44099A9A10E}" dt="2021-06-14T13:31:51.158" v="117" actId="20577"/>
          <ac:spMkLst>
            <pc:docMk/>
            <pc:sldMk cId="1370493686" sldId="260"/>
            <ac:spMk id="4" creationId="{C7716333-116F-49AC-9101-5939AA4D67E1}"/>
          </ac:spMkLst>
        </pc:spChg>
        <pc:picChg chg="add mod ord">
          <ac:chgData name="張 秀蘭" userId="b96b561bc2e35456" providerId="Windows Live" clId="Web-{5F516B58-8555-4F1D-82B9-F44099A9A10E}" dt="2021-06-14T13:31:15.751" v="100" actId="14100"/>
          <ac:picMkLst>
            <pc:docMk/>
            <pc:sldMk cId="1370493686" sldId="260"/>
            <ac:picMk id="5" creationId="{0688702B-24AB-48CD-B628-701353354DA5}"/>
          </ac:picMkLst>
        </pc:picChg>
      </pc:sldChg>
      <pc:sldChg chg="addSp delSp modSp new modTransition">
        <pc:chgData name="張 秀蘭" userId="b96b561bc2e35456" providerId="Windows Live" clId="Web-{5F516B58-8555-4F1D-82B9-F44099A9A10E}" dt="2021-06-14T13:49:30.754" v="288"/>
        <pc:sldMkLst>
          <pc:docMk/>
          <pc:sldMk cId="2962459068" sldId="261"/>
        </pc:sldMkLst>
        <pc:spChg chg="mod">
          <ac:chgData name="張 秀蘭" userId="b96b561bc2e35456" providerId="Windows Live" clId="Web-{5F516B58-8555-4F1D-82B9-F44099A9A10E}" dt="2021-06-14T13:32:09.939" v="120" actId="20577"/>
          <ac:spMkLst>
            <pc:docMk/>
            <pc:sldMk cId="2962459068" sldId="261"/>
            <ac:spMk id="2" creationId="{F4097C88-0874-4CB0-833B-D4CCE4FCF55B}"/>
          </ac:spMkLst>
        </pc:spChg>
        <pc:spChg chg="del">
          <ac:chgData name="張 秀蘭" userId="b96b561bc2e35456" providerId="Windows Live" clId="Web-{5F516B58-8555-4F1D-82B9-F44099A9A10E}" dt="2021-06-14T13:33:29.909" v="126"/>
          <ac:spMkLst>
            <pc:docMk/>
            <pc:sldMk cId="2962459068" sldId="261"/>
            <ac:spMk id="3" creationId="{DA80EFED-61E2-454C-8D23-12F657DFB9EA}"/>
          </ac:spMkLst>
        </pc:spChg>
        <pc:spChg chg="mod">
          <ac:chgData name="張 秀蘭" userId="b96b561bc2e35456" providerId="Windows Live" clId="Web-{5F516B58-8555-4F1D-82B9-F44099A9A10E}" dt="2021-06-14T13:34:23.676" v="153" actId="20577"/>
          <ac:spMkLst>
            <pc:docMk/>
            <pc:sldMk cId="2962459068" sldId="261"/>
            <ac:spMk id="4" creationId="{2CBE99CC-8B9E-48ED-9D13-DAED309817C2}"/>
          </ac:spMkLst>
        </pc:spChg>
        <pc:picChg chg="add mod ord">
          <ac:chgData name="張 秀蘭" userId="b96b561bc2e35456" providerId="Windows Live" clId="Web-{5F516B58-8555-4F1D-82B9-F44099A9A10E}" dt="2021-06-14T13:33:43.847" v="131" actId="1076"/>
          <ac:picMkLst>
            <pc:docMk/>
            <pc:sldMk cId="2962459068" sldId="261"/>
            <ac:picMk id="5" creationId="{3E30A9CA-74AB-4323-B6BF-54623658D2C4}"/>
          </ac:picMkLst>
        </pc:picChg>
      </pc:sldChg>
      <pc:sldChg chg="addSp delSp modSp new modTransition">
        <pc:chgData name="張 秀蘭" userId="b96b561bc2e35456" providerId="Windows Live" clId="Web-{5F516B58-8555-4F1D-82B9-F44099A9A10E}" dt="2021-06-14T13:49:44.192" v="290"/>
        <pc:sldMkLst>
          <pc:docMk/>
          <pc:sldMk cId="2371331938" sldId="262"/>
        </pc:sldMkLst>
        <pc:spChg chg="mod">
          <ac:chgData name="張 秀蘭" userId="b96b561bc2e35456" providerId="Windows Live" clId="Web-{5F516B58-8555-4F1D-82B9-F44099A9A10E}" dt="2021-06-14T13:32:14.502" v="121" actId="20577"/>
          <ac:spMkLst>
            <pc:docMk/>
            <pc:sldMk cId="2371331938" sldId="262"/>
            <ac:spMk id="2" creationId="{0780E215-258E-4AD4-8725-F77AC351C7D6}"/>
          </ac:spMkLst>
        </pc:spChg>
        <pc:spChg chg="del">
          <ac:chgData name="張 秀蘭" userId="b96b561bc2e35456" providerId="Windows Live" clId="Web-{5F516B58-8555-4F1D-82B9-F44099A9A10E}" dt="2021-06-14T13:35:16.442" v="154"/>
          <ac:spMkLst>
            <pc:docMk/>
            <pc:sldMk cId="2371331938" sldId="262"/>
            <ac:spMk id="3" creationId="{AC0DBD67-AB74-4135-8CEB-17D8A7405101}"/>
          </ac:spMkLst>
        </pc:spChg>
        <pc:spChg chg="mod">
          <ac:chgData name="張 秀蘭" userId="b96b561bc2e35456" providerId="Windows Live" clId="Web-{5F516B58-8555-4F1D-82B9-F44099A9A10E}" dt="2021-06-14T13:36:17.303" v="176" actId="20577"/>
          <ac:spMkLst>
            <pc:docMk/>
            <pc:sldMk cId="2371331938" sldId="262"/>
            <ac:spMk id="4" creationId="{CFFFB9E3-5A76-4739-BC05-C1DAC7E1EE41}"/>
          </ac:spMkLst>
        </pc:spChg>
        <pc:picChg chg="add mod ord">
          <ac:chgData name="張 秀蘭" userId="b96b561bc2e35456" providerId="Windows Live" clId="Web-{5F516B58-8555-4F1D-82B9-F44099A9A10E}" dt="2021-06-14T13:35:32.568" v="159" actId="1076"/>
          <ac:picMkLst>
            <pc:docMk/>
            <pc:sldMk cId="2371331938" sldId="262"/>
            <ac:picMk id="5" creationId="{0D7B2EC3-544E-4FC0-85E4-A35415150B2F}"/>
          </ac:picMkLst>
        </pc:picChg>
      </pc:sldChg>
      <pc:sldChg chg="addSp delSp modSp new modTransition">
        <pc:chgData name="張 秀蘭" userId="b96b561bc2e35456" providerId="Windows Live" clId="Web-{5F516B58-8555-4F1D-82B9-F44099A9A10E}" dt="2021-06-14T13:50:04.271" v="292"/>
        <pc:sldMkLst>
          <pc:docMk/>
          <pc:sldMk cId="3909454276" sldId="263"/>
        </pc:sldMkLst>
        <pc:spChg chg="mod">
          <ac:chgData name="張 秀蘭" userId="b96b561bc2e35456" providerId="Windows Live" clId="Web-{5F516B58-8555-4F1D-82B9-F44099A9A10E}" dt="2021-06-14T13:32:18.221" v="122" actId="20577"/>
          <ac:spMkLst>
            <pc:docMk/>
            <pc:sldMk cId="3909454276" sldId="263"/>
            <ac:spMk id="2" creationId="{BCCDA2BF-0D8A-44DF-BA47-E687E6169873}"/>
          </ac:spMkLst>
        </pc:spChg>
        <pc:spChg chg="del">
          <ac:chgData name="張 秀蘭" userId="b96b561bc2e35456" providerId="Windows Live" clId="Web-{5F516B58-8555-4F1D-82B9-F44099A9A10E}" dt="2021-06-14T13:37:11.679" v="177"/>
          <ac:spMkLst>
            <pc:docMk/>
            <pc:sldMk cId="3909454276" sldId="263"/>
            <ac:spMk id="3" creationId="{699B03FA-CEB2-4850-892F-74A24142C8CA}"/>
          </ac:spMkLst>
        </pc:spChg>
        <pc:spChg chg="mod">
          <ac:chgData name="張 秀蘭" userId="b96b561bc2e35456" providerId="Windows Live" clId="Web-{5F516B58-8555-4F1D-82B9-F44099A9A10E}" dt="2021-06-14T13:38:43.571" v="210" actId="20577"/>
          <ac:spMkLst>
            <pc:docMk/>
            <pc:sldMk cId="3909454276" sldId="263"/>
            <ac:spMk id="4" creationId="{4F561432-EC81-417C-A729-DB1D8198DD12}"/>
          </ac:spMkLst>
        </pc:spChg>
        <pc:picChg chg="add mod ord">
          <ac:chgData name="張 秀蘭" userId="b96b561bc2e35456" providerId="Windows Live" clId="Web-{5F516B58-8555-4F1D-82B9-F44099A9A10E}" dt="2021-06-14T13:37:29.101" v="184" actId="1076"/>
          <ac:picMkLst>
            <pc:docMk/>
            <pc:sldMk cId="3909454276" sldId="263"/>
            <ac:picMk id="5" creationId="{2368716B-F82A-480D-85C9-2139245C80CB}"/>
          </ac:picMkLst>
        </pc:picChg>
      </pc:sldChg>
      <pc:sldChg chg="addSp delSp modSp new modTransition">
        <pc:chgData name="張 秀蘭" userId="b96b561bc2e35456" providerId="Windows Live" clId="Web-{5F516B58-8555-4F1D-82B9-F44099A9A10E}" dt="2021-06-14T13:50:21.755" v="294"/>
        <pc:sldMkLst>
          <pc:docMk/>
          <pc:sldMk cId="4107275761" sldId="264"/>
        </pc:sldMkLst>
        <pc:spChg chg="mod">
          <ac:chgData name="張 秀蘭" userId="b96b561bc2e35456" providerId="Windows Live" clId="Web-{5F516B58-8555-4F1D-82B9-F44099A9A10E}" dt="2021-06-14T13:32:22.049" v="123" actId="20577"/>
          <ac:spMkLst>
            <pc:docMk/>
            <pc:sldMk cId="4107275761" sldId="264"/>
            <ac:spMk id="2" creationId="{89B904EC-B7CC-43A7-AB63-20BB90A05A8E}"/>
          </ac:spMkLst>
        </pc:spChg>
        <pc:spChg chg="del">
          <ac:chgData name="張 秀蘭" userId="b96b561bc2e35456" providerId="Windows Live" clId="Web-{5F516B58-8555-4F1D-82B9-F44099A9A10E}" dt="2021-06-14T13:39:43.682" v="211"/>
          <ac:spMkLst>
            <pc:docMk/>
            <pc:sldMk cId="4107275761" sldId="264"/>
            <ac:spMk id="3" creationId="{7B701B2F-B4F7-4AAE-9B5E-37F49F892A2C}"/>
          </ac:spMkLst>
        </pc:spChg>
        <pc:spChg chg="mod">
          <ac:chgData name="張 秀蘭" userId="b96b561bc2e35456" providerId="Windows Live" clId="Web-{5F516B58-8555-4F1D-82B9-F44099A9A10E}" dt="2021-06-14T13:41:01.839" v="235" actId="20577"/>
          <ac:spMkLst>
            <pc:docMk/>
            <pc:sldMk cId="4107275761" sldId="264"/>
            <ac:spMk id="4" creationId="{EC931A78-EFE0-4C79-B64A-F6D9E7F3051C}"/>
          </ac:spMkLst>
        </pc:spChg>
        <pc:picChg chg="add mod ord">
          <ac:chgData name="張 秀蘭" userId="b96b561bc2e35456" providerId="Windows Live" clId="Web-{5F516B58-8555-4F1D-82B9-F44099A9A10E}" dt="2021-06-14T13:40:03.838" v="218" actId="1076"/>
          <ac:picMkLst>
            <pc:docMk/>
            <pc:sldMk cId="4107275761" sldId="264"/>
            <ac:picMk id="5" creationId="{5564813E-9982-4F00-A899-5EE34CBD78EE}"/>
          </ac:picMkLst>
        </pc:picChg>
      </pc:sldChg>
      <pc:sldChg chg="addSp delSp modSp new modTransition">
        <pc:chgData name="張 秀蘭" userId="b96b561bc2e35456" providerId="Windows Live" clId="Web-{5F516B58-8555-4F1D-82B9-F44099A9A10E}" dt="2021-06-14T13:52:00.085" v="301" actId="20577"/>
        <pc:sldMkLst>
          <pc:docMk/>
          <pc:sldMk cId="4152403091" sldId="265"/>
        </pc:sldMkLst>
        <pc:spChg chg="mod">
          <ac:chgData name="張 秀蘭" userId="b96b561bc2e35456" providerId="Windows Live" clId="Web-{5F516B58-8555-4F1D-82B9-F44099A9A10E}" dt="2021-06-14T13:32:25.861" v="124" actId="20577"/>
          <ac:spMkLst>
            <pc:docMk/>
            <pc:sldMk cId="4152403091" sldId="265"/>
            <ac:spMk id="2" creationId="{092DFFCB-9269-4212-A45E-7D040182E389}"/>
          </ac:spMkLst>
        </pc:spChg>
        <pc:spChg chg="del">
          <ac:chgData name="張 秀蘭" userId="b96b561bc2e35456" providerId="Windows Live" clId="Web-{5F516B58-8555-4F1D-82B9-F44099A9A10E}" dt="2021-06-14T13:41:55.918" v="236"/>
          <ac:spMkLst>
            <pc:docMk/>
            <pc:sldMk cId="4152403091" sldId="265"/>
            <ac:spMk id="3" creationId="{BDD7CB80-1A51-4F4B-A920-5D33AA6F5481}"/>
          </ac:spMkLst>
        </pc:spChg>
        <pc:spChg chg="mod">
          <ac:chgData name="張 秀蘭" userId="b96b561bc2e35456" providerId="Windows Live" clId="Web-{5F516B58-8555-4F1D-82B9-F44099A9A10E}" dt="2021-06-14T13:52:00.085" v="301" actId="20577"/>
          <ac:spMkLst>
            <pc:docMk/>
            <pc:sldMk cId="4152403091" sldId="265"/>
            <ac:spMk id="4" creationId="{F2EDD94B-AA6E-43DC-A170-5F633D5B4EBF}"/>
          </ac:spMkLst>
        </pc:spChg>
        <pc:picChg chg="add mod ord">
          <ac:chgData name="張 秀蘭" userId="b96b561bc2e35456" providerId="Windows Live" clId="Web-{5F516B58-8555-4F1D-82B9-F44099A9A10E}" dt="2021-06-14T13:42:08.247" v="241" actId="14100"/>
          <ac:picMkLst>
            <pc:docMk/>
            <pc:sldMk cId="4152403091" sldId="265"/>
            <ac:picMk id="5" creationId="{4D150C28-D3DA-417D-ACBB-1097DF23EC9C}"/>
          </ac:picMkLst>
        </pc:picChg>
      </pc:sldChg>
      <pc:sldChg chg="addSp delSp modSp new modTransition">
        <pc:chgData name="張 秀蘭" userId="b96b561bc2e35456" providerId="Windows Live" clId="Web-{5F516B58-8555-4F1D-82B9-F44099A9A10E}" dt="2021-06-14T13:50:49.428" v="298"/>
        <pc:sldMkLst>
          <pc:docMk/>
          <pc:sldMk cId="27919525" sldId="266"/>
        </pc:sldMkLst>
        <pc:spChg chg="mod">
          <ac:chgData name="張 秀蘭" userId="b96b561bc2e35456" providerId="Windows Live" clId="Web-{5F516B58-8555-4F1D-82B9-F44099A9A10E}" dt="2021-06-14T13:32:30.940" v="125" actId="20577"/>
          <ac:spMkLst>
            <pc:docMk/>
            <pc:sldMk cId="27919525" sldId="266"/>
            <ac:spMk id="2" creationId="{B9B59F6C-AC38-49F7-BDD5-7090BF52F5EE}"/>
          </ac:spMkLst>
        </pc:spChg>
        <pc:spChg chg="del">
          <ac:chgData name="張 秀蘭" userId="b96b561bc2e35456" providerId="Windows Live" clId="Web-{5F516B58-8555-4F1D-82B9-F44099A9A10E}" dt="2021-06-14T13:43:43.670" v="255"/>
          <ac:spMkLst>
            <pc:docMk/>
            <pc:sldMk cId="27919525" sldId="266"/>
            <ac:spMk id="3" creationId="{10A9D4ED-C6BF-4DA2-8C35-2C89EBC30FB6}"/>
          </ac:spMkLst>
        </pc:spChg>
        <pc:spChg chg="mod">
          <ac:chgData name="張 秀蘭" userId="b96b561bc2e35456" providerId="Windows Live" clId="Web-{5F516B58-8555-4F1D-82B9-F44099A9A10E}" dt="2021-06-14T13:45:00.468" v="276" actId="20577"/>
          <ac:spMkLst>
            <pc:docMk/>
            <pc:sldMk cId="27919525" sldId="266"/>
            <ac:spMk id="4" creationId="{382F7DCE-5657-4138-9300-52A18635A849}"/>
          </ac:spMkLst>
        </pc:spChg>
        <pc:picChg chg="add mod ord">
          <ac:chgData name="張 秀蘭" userId="b96b561bc2e35456" providerId="Windows Live" clId="Web-{5F516B58-8555-4F1D-82B9-F44099A9A10E}" dt="2021-06-14T13:43:56.936" v="260" actId="14100"/>
          <ac:picMkLst>
            <pc:docMk/>
            <pc:sldMk cId="27919525" sldId="266"/>
            <ac:picMk id="5" creationId="{64B9A5B1-FE4E-443C-8286-F9A48BE8F542}"/>
          </ac:picMkLst>
        </pc:picChg>
      </pc:sldChg>
      <pc:sldChg chg="modSp new">
        <pc:chgData name="張 秀蘭" userId="b96b561bc2e35456" providerId="Windows Live" clId="Web-{5F516B58-8555-4F1D-82B9-F44099A9A10E}" dt="2021-06-14T14:00:34.954" v="455" actId="20577"/>
        <pc:sldMkLst>
          <pc:docMk/>
          <pc:sldMk cId="2466941331" sldId="267"/>
        </pc:sldMkLst>
        <pc:spChg chg="mod">
          <ac:chgData name="張 秀蘭" userId="b96b561bc2e35456" providerId="Windows Live" clId="Web-{5F516B58-8555-4F1D-82B9-F44099A9A10E}" dt="2021-06-14T14:00:34.954" v="455" actId="20577"/>
          <ac:spMkLst>
            <pc:docMk/>
            <pc:sldMk cId="2466941331" sldId="267"/>
            <ac:spMk id="2" creationId="{218E3BB5-1296-4E1F-9C44-CB96E94C26EF}"/>
          </ac:spMkLst>
        </pc:spChg>
      </pc:sldChg>
      <pc:sldChg chg="new del">
        <pc:chgData name="張 秀蘭" userId="b96b561bc2e35456" providerId="Windows Live" clId="Web-{5F516B58-8555-4F1D-82B9-F44099A9A10E}" dt="2021-06-14T13:53:12.993" v="304"/>
        <pc:sldMkLst>
          <pc:docMk/>
          <pc:sldMk cId="2959636470" sldId="267"/>
        </pc:sldMkLst>
      </pc:sldChg>
      <pc:sldChg chg="addSp modSp new del mod modClrScheme chgLayout">
        <pc:chgData name="張 秀蘭" userId="b96b561bc2e35456" providerId="Windows Live" clId="Web-{5F516B58-8555-4F1D-82B9-F44099A9A10E}" dt="2021-06-14T13:54:42.791" v="321"/>
        <pc:sldMkLst>
          <pc:docMk/>
          <pc:sldMk cId="4284422416" sldId="268"/>
        </pc:sldMkLst>
        <pc:spChg chg="add mod">
          <ac:chgData name="張 秀蘭" userId="b96b561bc2e35456" providerId="Windows Live" clId="Web-{5F516B58-8555-4F1D-82B9-F44099A9A10E}" dt="2021-06-14T13:54:29.838" v="320" actId="20577"/>
          <ac:spMkLst>
            <pc:docMk/>
            <pc:sldMk cId="4284422416" sldId="268"/>
            <ac:spMk id="2" creationId="{97642463-710D-46B1-99C6-5EFEB211D2F2}"/>
          </ac:spMkLst>
        </pc:spChg>
      </pc:sldChg>
      <pc:sldChg chg="new del">
        <pc:chgData name="張 秀蘭" userId="b96b561bc2e35456" providerId="Windows Live" clId="Web-{5F516B58-8555-4F1D-82B9-F44099A9A10E}" dt="2021-06-14T13:54:46.823" v="322"/>
        <pc:sldMkLst>
          <pc:docMk/>
          <pc:sldMk cId="2983092959" sldId="269"/>
        </pc:sldMkLst>
      </pc:sldChg>
      <pc:sldChg chg="new del">
        <pc:chgData name="張 秀蘭" userId="b96b561bc2e35456" providerId="Windows Live" clId="Web-{5F516B58-8555-4F1D-82B9-F44099A9A10E}" dt="2021-06-14T13:54:49.479" v="323"/>
        <pc:sldMkLst>
          <pc:docMk/>
          <pc:sldMk cId="4272197995" sldId="270"/>
        </pc:sldMkLst>
      </pc:sldChg>
      <pc:sldMasterChg chg="del delSldLayout">
        <pc:chgData name="張 秀蘭" userId="b96b561bc2e35456" providerId="Windows Live" clId="Web-{5F516B58-8555-4F1D-82B9-F44099A9A10E}" dt="2021-06-14T13:01:20.380" v="0"/>
        <pc:sldMasterMkLst>
          <pc:docMk/>
          <pc:sldMasterMk cId="3221134675" sldId="2147483648"/>
        </pc:sldMasterMkLst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1334484747" sldId="2147483649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2392236802" sldId="2147483650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2154042259" sldId="2147483651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597651056" sldId="2147483652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1644048710" sldId="2147483653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1864656770" sldId="2147483654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3410961386" sldId="2147483655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361526853" sldId="2147483656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3012263201" sldId="2147483657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118045649" sldId="2147483658"/>
          </pc:sldLayoutMkLst>
        </pc:sldLayoutChg>
        <pc:sldLayoutChg chg="del">
          <pc:chgData name="張 秀蘭" userId="b96b561bc2e35456" providerId="Windows Live" clId="Web-{5F516B58-8555-4F1D-82B9-F44099A9A10E}" dt="2021-06-14T13:01:20.380" v="0"/>
          <pc:sldLayoutMkLst>
            <pc:docMk/>
            <pc:sldMasterMk cId="3221134675" sldId="2147483648"/>
            <pc:sldLayoutMk cId="4095651481" sldId="2147483659"/>
          </pc:sldLayoutMkLst>
        </pc:sldLayoutChg>
      </pc:sldMasterChg>
      <pc:sldMasterChg chg="add addSldLayout">
        <pc:chgData name="張 秀蘭" userId="b96b561bc2e35456" providerId="Windows Live" clId="Web-{5F516B58-8555-4F1D-82B9-F44099A9A10E}" dt="2021-06-14T13:01:20.380" v="0"/>
        <pc:sldMasterMkLst>
          <pc:docMk/>
          <pc:sldMasterMk cId="2663022834" sldId="2147483712"/>
        </pc:sldMasterMkLst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152252220" sldId="2147483701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2582117253" sldId="2147483702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2159364738" sldId="2147483703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2276939579" sldId="2147483704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2264318387" sldId="2147483705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3499589040" sldId="2147483706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1411349938" sldId="2147483707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1502607085" sldId="2147483708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4066187636" sldId="2147483709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356425665" sldId="2147483710"/>
          </pc:sldLayoutMkLst>
        </pc:sldLayoutChg>
        <pc:sldLayoutChg chg="add">
          <pc:chgData name="張 秀蘭" userId="b96b561bc2e35456" providerId="Windows Live" clId="Web-{5F516B58-8555-4F1D-82B9-F44099A9A10E}" dt="2021-06-14T13:01:20.380" v="0"/>
          <pc:sldLayoutMkLst>
            <pc:docMk/>
            <pc:sldMasterMk cId="2663022834" sldId="2147483712"/>
            <pc:sldLayoutMk cId="465360332" sldId="2147483711"/>
          </pc:sldLayoutMkLst>
        </pc:sldLayoutChg>
      </pc:sldMasterChg>
    </pc:docChg>
  </pc:docChgLst>
  <pc:docChgLst>
    <pc:chgData name="秀蘭 張" userId="b96b561bc2e35456" providerId="LiveId" clId="{B8B53FA5-B00C-4ED9-8B00-9FECC8F2538C}"/>
    <pc:docChg chg="modSld">
      <pc:chgData name="秀蘭 張" userId="b96b561bc2e35456" providerId="LiveId" clId="{B8B53FA5-B00C-4ED9-8B00-9FECC8F2538C}" dt="2021-06-17T00:41:05.795" v="60" actId="20577"/>
      <pc:docMkLst>
        <pc:docMk/>
      </pc:docMkLst>
      <pc:sldChg chg="modSp mod">
        <pc:chgData name="秀蘭 張" userId="b96b561bc2e35456" providerId="LiveId" clId="{B8B53FA5-B00C-4ED9-8B00-9FECC8F2538C}" dt="2021-06-17T00:41:05.795" v="60" actId="20577"/>
        <pc:sldMkLst>
          <pc:docMk/>
          <pc:sldMk cId="2466941331" sldId="267"/>
        </pc:sldMkLst>
        <pc:spChg chg="mod">
          <ac:chgData name="秀蘭 張" userId="b96b561bc2e35456" providerId="LiveId" clId="{B8B53FA5-B00C-4ED9-8B00-9FECC8F2538C}" dt="2021-06-17T00:41:05.795" v="60" actId="20577"/>
          <ac:spMkLst>
            <pc:docMk/>
            <pc:sldMk cId="2466941331" sldId="267"/>
            <ac:spMk id="2" creationId="{218E3BB5-1296-4E1F-9C44-CB96E94C26EF}"/>
          </ac:spMkLst>
        </pc:spChg>
      </pc:sldChg>
    </pc:docChg>
  </pc:docChgLst>
  <pc:docChgLst>
    <pc:chgData name="張 秀蘭" userId="b96b561bc2e35456" providerId="Windows Live" clId="Web-{7F828AD5-23CC-4050-A595-4C64E6B675FD}"/>
    <pc:docChg chg="addSld delSld modSld">
      <pc:chgData name="張 秀蘭" userId="b96b561bc2e35456" providerId="Windows Live" clId="Web-{7F828AD5-23CC-4050-A595-4C64E6B675FD}" dt="2021-06-14T13:23:25.756" v="229" actId="20577"/>
      <pc:docMkLst>
        <pc:docMk/>
      </pc:docMkLst>
      <pc:sldChg chg="modSp">
        <pc:chgData name="張 秀蘭" userId="b96b561bc2e35456" providerId="Windows Live" clId="Web-{7F828AD5-23CC-4050-A595-4C64E6B675FD}" dt="2021-06-14T13:07:03.486" v="39" actId="20577"/>
        <pc:sldMkLst>
          <pc:docMk/>
          <pc:sldMk cId="2592129946" sldId="256"/>
        </pc:sldMkLst>
        <pc:spChg chg="mod">
          <ac:chgData name="張 秀蘭" userId="b96b561bc2e35456" providerId="Windows Live" clId="Web-{7F828AD5-23CC-4050-A595-4C64E6B675FD}" dt="2021-06-14T13:06:21.938" v="23" actId="20577"/>
          <ac:spMkLst>
            <pc:docMk/>
            <pc:sldMk cId="2592129946" sldId="256"/>
            <ac:spMk id="2" creationId="{00000000-0000-0000-0000-000000000000}"/>
          </ac:spMkLst>
        </pc:spChg>
        <pc:spChg chg="mod">
          <ac:chgData name="張 秀蘭" userId="b96b561bc2e35456" providerId="Windows Live" clId="Web-{7F828AD5-23CC-4050-A595-4C64E6B675FD}" dt="2021-06-14T13:07:03.486" v="39" actId="20577"/>
          <ac:spMkLst>
            <pc:docMk/>
            <pc:sldMk cId="2592129946" sldId="256"/>
            <ac:spMk id="3" creationId="{00000000-0000-0000-0000-000000000000}"/>
          </ac:spMkLst>
        </pc:spChg>
      </pc:sldChg>
      <pc:sldChg chg="modSp del">
        <pc:chgData name="張 秀蘭" userId="b96b561bc2e35456" providerId="Windows Live" clId="Web-{7F828AD5-23CC-4050-A595-4C64E6B675FD}" dt="2021-06-14T13:20:42.565" v="168"/>
        <pc:sldMkLst>
          <pc:docMk/>
          <pc:sldMk cId="4070446775" sldId="257"/>
        </pc:sldMkLst>
        <pc:spChg chg="mod">
          <ac:chgData name="張 秀蘭" userId="b96b561bc2e35456" providerId="Windows Live" clId="Web-{7F828AD5-23CC-4050-A595-4C64E6B675FD}" dt="2021-06-14T13:20:35.580" v="166" actId="20577"/>
          <ac:spMkLst>
            <pc:docMk/>
            <pc:sldMk cId="4070446775" sldId="257"/>
            <ac:spMk id="2" creationId="{D1A8FBD7-FC56-4287-BB2F-7F44A085ACAB}"/>
          </ac:spMkLst>
        </pc:spChg>
        <pc:spChg chg="mod">
          <ac:chgData name="張 秀蘭" userId="b96b561bc2e35456" providerId="Windows Live" clId="Web-{7F828AD5-23CC-4050-A595-4C64E6B675FD}" dt="2021-06-14T13:20:03.595" v="162" actId="20577"/>
          <ac:spMkLst>
            <pc:docMk/>
            <pc:sldMk cId="4070446775" sldId="257"/>
            <ac:spMk id="3" creationId="{4657B456-EED7-4CF7-826E-5A5F95FCC5EF}"/>
          </ac:spMkLst>
        </pc:spChg>
        <pc:spChg chg="mod">
          <ac:chgData name="張 秀蘭" userId="b96b561bc2e35456" providerId="Windows Live" clId="Web-{7F828AD5-23CC-4050-A595-4C64E6B675FD}" dt="2021-06-14T13:19:43.704" v="161" actId="20577"/>
          <ac:spMkLst>
            <pc:docMk/>
            <pc:sldMk cId="4070446775" sldId="257"/>
            <ac:spMk id="4" creationId="{F7BDCEB2-C518-4D54-95FE-5D94FB6ED6D8}"/>
          </ac:spMkLst>
        </pc:spChg>
      </pc:sldChg>
      <pc:sldChg chg="modSp new">
        <pc:chgData name="張 秀蘭" userId="b96b561bc2e35456" providerId="Windows Live" clId="Web-{7F828AD5-23CC-4050-A595-4C64E6B675FD}" dt="2021-06-14T13:23:25.756" v="229" actId="20577"/>
        <pc:sldMkLst>
          <pc:docMk/>
          <pc:sldMk cId="578877410" sldId="259"/>
        </pc:sldMkLst>
        <pc:spChg chg="mod">
          <ac:chgData name="張 秀蘭" userId="b96b561bc2e35456" providerId="Windows Live" clId="Web-{7F828AD5-23CC-4050-A595-4C64E6B675FD}" dt="2021-06-14T13:20:47.221" v="169" actId="1076"/>
          <ac:spMkLst>
            <pc:docMk/>
            <pc:sldMk cId="578877410" sldId="259"/>
            <ac:spMk id="2" creationId="{7C392BAE-6174-445B-B7F6-2B5E70B4CBC8}"/>
          </ac:spMkLst>
        </pc:spChg>
        <pc:spChg chg="mod">
          <ac:chgData name="張 秀蘭" userId="b96b561bc2e35456" providerId="Windows Live" clId="Web-{7F828AD5-23CC-4050-A595-4C64E6B675FD}" dt="2021-06-14T13:23:25.756" v="229" actId="20577"/>
          <ac:spMkLst>
            <pc:docMk/>
            <pc:sldMk cId="578877410" sldId="259"/>
            <ac:spMk id="3" creationId="{057FD422-C82C-44B6-9864-42C452EF57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3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8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0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8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6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1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1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22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pic>
        <p:nvPicPr>
          <p:cNvPr id="4" name="Picture 3" descr="抽象多彩繽紛光線">
            <a:extLst>
              <a:ext uri="{FF2B5EF4-FFF2-40B4-BE49-F238E27FC236}">
                <a16:creationId xmlns:a16="http://schemas.microsoft.com/office/drawing/2014/main" id="{5DDD0D5D-3CB4-4DF0-BAFB-D203AD26AB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5603"/>
          <a:stretch/>
        </p:blipFill>
        <p:spPr>
          <a:xfrm>
            <a:off x="20" y="-1"/>
            <a:ext cx="12191979" cy="685800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29223"/>
                </a:lnTo>
                <a:lnTo>
                  <a:pt x="11953979" y="541759"/>
                </a:lnTo>
                <a:cubicBezTo>
                  <a:pt x="11205478" y="591203"/>
                  <a:pt x="10431054" y="699982"/>
                  <a:pt x="9651089" y="827627"/>
                </a:cubicBezTo>
                <a:cubicBezTo>
                  <a:pt x="7233991" y="1222984"/>
                  <a:pt x="6590499" y="2476708"/>
                  <a:pt x="6133345" y="3948664"/>
                </a:cubicBezTo>
                <a:cubicBezTo>
                  <a:pt x="5827390" y="4934281"/>
                  <a:pt x="5572190" y="5830059"/>
                  <a:pt x="6876220" y="6551721"/>
                </a:cubicBezTo>
                <a:cubicBezTo>
                  <a:pt x="7059065" y="6652933"/>
                  <a:pt x="7253882" y="6741181"/>
                  <a:pt x="7457481" y="6819371"/>
                </a:cubicBezTo>
                <a:lnTo>
                  <a:pt x="756387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11727"/>
            <a:ext cx="6130391" cy="6546274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82591" y="4251613"/>
            <a:ext cx="5940136" cy="1844386"/>
          </a:xfrm>
        </p:spPr>
        <p:txBody>
          <a:bodyPr anchor="b">
            <a:normAutofit/>
          </a:bodyPr>
          <a:lstStyle/>
          <a:p>
            <a:r>
              <a:rPr lang="zh-TW" altLang="en-US" sz="6600">
                <a:solidFill>
                  <a:srgbClr val="FFFFFF"/>
                </a:solidFill>
              </a:rPr>
              <a:t>你要吃什麼?</a:t>
            </a:r>
            <a:endParaRPr lang="zh-TW" altLang="en-US" sz="660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312478" y="1970742"/>
            <a:ext cx="5836226" cy="1809750"/>
          </a:xfrm>
        </p:spPr>
        <p:txBody>
          <a:bodyPr>
            <a:noAutofit/>
          </a:bodyPr>
          <a:lstStyle/>
          <a:p>
            <a:r>
              <a:rPr lang="zh-TW" altLang="en-US" sz="6600"/>
              <a:t>Nanu niqun su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9212994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B59F6C-AC38-49F7-BDD5-7090BF52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Nanu qani hiya 這是什麼?</a:t>
            </a:r>
            <a:endParaRPr lang="zh-TW">
              <a:ea typeface="+mj-lt"/>
              <a:cs typeface="+mj-lt"/>
            </a:endParaRPr>
          </a:p>
          <a:p>
            <a:endParaRPr lang="zh-TW" altLang="en-US"/>
          </a:p>
        </p:txBody>
      </p:sp>
      <p:pic>
        <p:nvPicPr>
          <p:cNvPr id="5" name="圖片 5" descr="一張含有 室內, 甜蜜, 食物, 醃黃瓜 的圖片&#10;&#10;自動產生的描述">
            <a:extLst>
              <a:ext uri="{FF2B5EF4-FFF2-40B4-BE49-F238E27FC236}">
                <a16:creationId xmlns:a16="http://schemas.microsoft.com/office/drawing/2014/main" id="{64B9A5B1-FE4E-443C-8286-F9A48BE8F5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5298" y="2127095"/>
            <a:ext cx="4130596" cy="3811857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82F7DCE-5657-4138-9300-52A18635A8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醃肉</a:t>
            </a:r>
            <a:endParaRPr lang="zh-TW"/>
          </a:p>
          <a:p>
            <a:pPr algn="ctr"/>
            <a:r>
              <a:rPr lang="zh-TW" altLang="en-US" sz="6000">
                <a:solidFill>
                  <a:srgbClr val="FFFFFF"/>
                </a:solidFill>
              </a:rPr>
              <a:t>t-m-myan</a:t>
            </a:r>
            <a:endParaRPr lang="zh-TW" altLang="en-US" sz="600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8E3BB5-1296-4E1F-9C44-CB96E94C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-28575"/>
            <a:ext cx="11582400" cy="6648450"/>
          </a:xfrm>
        </p:spPr>
        <p:txBody>
          <a:bodyPr>
            <a:normAutofit/>
          </a:bodyPr>
          <a:lstStyle/>
          <a:p>
            <a:r>
              <a:rPr lang="zh-TW" altLang="en-US" sz="6600" dirty="0"/>
              <a:t>1.Blaq niqun mami qani.</a:t>
            </a:r>
            <a:br>
              <a:rPr lang="en-US" altLang="zh-TW" sz="6600" dirty="0"/>
            </a:br>
            <a:r>
              <a:rPr lang="zh-TW" altLang="en-US" sz="6600" dirty="0"/>
              <a:t>   這飯很好吃</a:t>
            </a:r>
            <a:br>
              <a:rPr lang="zh-TW" altLang="en-US" sz="6600" dirty="0"/>
            </a:br>
            <a:r>
              <a:rPr lang="zh-TW" altLang="en-US" sz="6600" dirty="0"/>
              <a:t>2.blaq niqun syam qani.</a:t>
            </a:r>
            <a:br>
              <a:rPr lang="en-US" altLang="zh-TW" sz="6600" dirty="0"/>
            </a:br>
            <a:r>
              <a:rPr lang="zh-TW" altLang="en-US" sz="6600" dirty="0"/>
              <a:t>   這肉很美味</a:t>
            </a:r>
            <a:br>
              <a:rPr lang="zh-TW" altLang="en-US" sz="6600" dirty="0"/>
            </a:br>
            <a:r>
              <a:rPr lang="zh-TW" altLang="en-US" sz="6600" dirty="0"/>
              <a:t>3.blaq nbun ayang qani</a:t>
            </a:r>
            <a:br>
              <a:rPr lang="en-US" altLang="zh-TW" sz="6600" dirty="0"/>
            </a:br>
            <a:r>
              <a:rPr lang="zh-TW" altLang="en-US" sz="6600"/>
              <a:t>   這湯很好喝</a:t>
            </a:r>
            <a:br>
              <a:rPr lang="zh-TW" altLang="en-US" sz="6600" dirty="0"/>
            </a:b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46694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392BAE-6174-445B-B7F6-2B5E70B4C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36" y="129886"/>
            <a:ext cx="10668000" cy="1524000"/>
          </a:xfrm>
        </p:spPr>
        <p:txBody>
          <a:bodyPr/>
          <a:lstStyle/>
          <a:p>
            <a:r>
              <a:rPr lang="zh-TW">
                <a:ea typeface="+mj-lt"/>
                <a:cs typeface="+mj-lt"/>
              </a:rPr>
              <a:t>Nniqun 食物(單字介紹)</a:t>
            </a:r>
          </a:p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7FD422-C82C-44B6-9864-42C452EF5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386" y="1653886"/>
            <a:ext cx="10668000" cy="381808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1.白飯 ma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-</a:t>
            </a: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mi      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5.</a:t>
            </a:r>
            <a:r>
              <a:rPr lang="zh-TW" altLang="en-US" sz="5400">
                <a:solidFill>
                  <a:srgbClr val="FFFFFF"/>
                </a:solidFill>
                <a:ea typeface="+mn-lt"/>
                <a:cs typeface="+mn-lt"/>
              </a:rPr>
              <a:t>排骨 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b-q-ni</a:t>
            </a:r>
            <a:endParaRPr lang="en-US" altLang="zh-TW" sz="540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2.湯 a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-</a:t>
            </a: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yang         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6.</a:t>
            </a:r>
            <a:r>
              <a:rPr lang="zh-TW" altLang="en-US" sz="5400">
                <a:solidFill>
                  <a:srgbClr val="FFFFFF"/>
                </a:solidFill>
                <a:ea typeface="+mn-lt"/>
                <a:cs typeface="+mn-lt"/>
              </a:rPr>
              <a:t>雞蛋 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ba-zing</a:t>
            </a:r>
            <a:endParaRPr lang="en-US" altLang="zh-TW" sz="540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3.蔬菜 t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-</a:t>
            </a: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bi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-</a:t>
            </a: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hi       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7.</a:t>
            </a: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魚 </a:t>
            </a:r>
            <a:r>
              <a:rPr lang="en-US" altLang="zh-TW" sz="5400">
                <a:solidFill>
                  <a:srgbClr val="FFFFFF"/>
                </a:solidFill>
                <a:ea typeface="+mn-lt"/>
                <a:cs typeface="+mn-lt"/>
              </a:rPr>
              <a:t>qu-lih</a:t>
            </a:r>
            <a:endParaRPr lang="en-US" sz="540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zh-TW" sz="5400">
                <a:solidFill>
                  <a:srgbClr val="FFFFFF"/>
                </a:solidFill>
                <a:ea typeface="+mn-lt"/>
                <a:cs typeface="+mn-lt"/>
              </a:rPr>
              <a:t>4.肉 syam</a:t>
            </a:r>
            <a:r>
              <a:rPr lang="zh-TW" altLang="en-US" sz="5400">
                <a:solidFill>
                  <a:srgbClr val="FFFFFF"/>
                </a:solidFill>
                <a:ea typeface="+mn-lt"/>
                <a:cs typeface="+mn-lt"/>
              </a:rPr>
              <a:t>     8.醃肉/魚 t-m-myan</a:t>
            </a:r>
            <a:endParaRPr lang="en-US" altLang="zh-TW" sz="5400">
              <a:solidFill>
                <a:srgbClr val="FFFFFF"/>
              </a:solidFill>
              <a:ea typeface="+mn-lt"/>
              <a:cs typeface="+mn-lt"/>
            </a:endParaRPr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877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0BF66A-6DF8-4BBF-BFC7-CA2346D1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Nanu qani hiya 這是什麼?</a:t>
            </a:r>
          </a:p>
        </p:txBody>
      </p:sp>
      <p:pic>
        <p:nvPicPr>
          <p:cNvPr id="5" name="圖片 5" descr="一張含有 食物, 桌, 室內, 盤 的圖片&#10;&#10;自動產生的描述">
            <a:extLst>
              <a:ext uri="{FF2B5EF4-FFF2-40B4-BE49-F238E27FC236}">
                <a16:creationId xmlns:a16="http://schemas.microsoft.com/office/drawing/2014/main" id="{6567F5B5-DAB5-4BA3-B13B-510DA39C170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21628" y="2287975"/>
            <a:ext cx="3966814" cy="3806050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72E7A3C-5364-4C45-965B-CDEE2BBCB7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zh-TW" altLang="en-US" sz="6600">
                <a:solidFill>
                  <a:srgbClr val="FFFFFF"/>
                </a:solidFill>
              </a:rPr>
              <a:t>白飯</a:t>
            </a:r>
            <a:endParaRPr lang="zh-TW"/>
          </a:p>
          <a:p>
            <a:pPr algn="ctr"/>
            <a:r>
              <a:rPr lang="zh-TW" altLang="en-US" sz="6600">
                <a:solidFill>
                  <a:srgbClr val="FFFFFF"/>
                </a:solidFill>
              </a:rPr>
              <a:t>ma-mi</a:t>
            </a:r>
            <a:endParaRPr lang="zh-TW" altLang="en-US" sz="660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1969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7FFD8B-1248-48F5-B036-7D9A0FD1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>
                <a:ea typeface="+mj-lt"/>
                <a:cs typeface="+mj-lt"/>
              </a:rPr>
              <a:t>Nanu qani hiya 這是什麼?</a:t>
            </a:r>
          </a:p>
          <a:p>
            <a:endParaRPr lang="zh-TW" altLang="en-US"/>
          </a:p>
        </p:txBody>
      </p:sp>
      <p:pic>
        <p:nvPicPr>
          <p:cNvPr id="5" name="圖片 5" descr="一張含有 盤, 食物, 碗, 碗盤 的圖片&#10;&#10;自動產生的描述">
            <a:extLst>
              <a:ext uri="{FF2B5EF4-FFF2-40B4-BE49-F238E27FC236}">
                <a16:creationId xmlns:a16="http://schemas.microsoft.com/office/drawing/2014/main" id="{0688702B-24AB-48CD-B628-701353354D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6963" y="2569891"/>
            <a:ext cx="4687461" cy="3428070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7716333-116F-49AC-9101-5939AA4D67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湯</a:t>
            </a:r>
            <a:endParaRPr lang="zh-TW"/>
          </a:p>
          <a:p>
            <a:pPr algn="ctr"/>
            <a:r>
              <a:rPr lang="zh-TW" altLang="en-US" sz="6000">
                <a:solidFill>
                  <a:srgbClr val="FFFFFF"/>
                </a:solidFill>
              </a:rPr>
              <a:t>a-yang</a:t>
            </a:r>
            <a:endParaRPr lang="zh-TW" altLang="en-US" sz="600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097C88-0874-4CB0-833B-D4CCE4FC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Nanu qani hiya 這是什麼?</a:t>
            </a:r>
            <a:endParaRPr lang="zh-TW">
              <a:ea typeface="+mj-lt"/>
              <a:cs typeface="+mj-lt"/>
            </a:endParaRPr>
          </a:p>
          <a:p>
            <a:endParaRPr lang="zh-TW" altLang="en-US"/>
          </a:p>
        </p:txBody>
      </p:sp>
      <p:pic>
        <p:nvPicPr>
          <p:cNvPr id="5" name="圖片 5" descr="一張含有 食物, 豆, 蔬菜, 盤 的圖片&#10;&#10;自動產生的描述">
            <a:extLst>
              <a:ext uri="{FF2B5EF4-FFF2-40B4-BE49-F238E27FC236}">
                <a16:creationId xmlns:a16="http://schemas.microsoft.com/office/drawing/2014/main" id="{3E30A9CA-74AB-4323-B6BF-54623658D2C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0463" y="2365684"/>
            <a:ext cx="4464900" cy="3659923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CBE99CC-8B9E-48ED-9D13-DAED309817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蔬菜</a:t>
            </a:r>
            <a:endParaRPr lang="zh-TW"/>
          </a:p>
          <a:p>
            <a:pPr algn="ctr"/>
            <a:r>
              <a:rPr lang="zh-TW" altLang="en-US" sz="6000">
                <a:solidFill>
                  <a:srgbClr val="FFFFFF"/>
                </a:solidFill>
              </a:rPr>
              <a:t>t-bi-hi</a:t>
            </a:r>
            <a:endParaRPr lang="zh-TW" altLang="en-US" sz="600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5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80E215-258E-4AD4-8725-F77AC351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Nanu qani hiya 這是什麼?</a:t>
            </a:r>
            <a:endParaRPr lang="zh-TW">
              <a:ea typeface="+mj-lt"/>
              <a:cs typeface="+mj-lt"/>
            </a:endParaRPr>
          </a:p>
          <a:p>
            <a:endParaRPr lang="zh-TW" altLang="en-US"/>
          </a:p>
        </p:txBody>
      </p:sp>
      <p:pic>
        <p:nvPicPr>
          <p:cNvPr id="5" name="圖片 5" descr="一張含有 食物, 盤, 碗盤, 燉 的圖片&#10;&#10;自動產生的描述">
            <a:extLst>
              <a:ext uri="{FF2B5EF4-FFF2-40B4-BE49-F238E27FC236}">
                <a16:creationId xmlns:a16="http://schemas.microsoft.com/office/drawing/2014/main" id="{0D7B2EC3-544E-4FC0-85E4-A35415150B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6890" y="2189124"/>
            <a:ext cx="5208316" cy="4003751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FFFB9E3-5A76-4739-BC05-C1DAC7E1EE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豬肉</a:t>
            </a:r>
            <a:endParaRPr lang="zh-TW" altLang="en-US" sz="6000">
              <a:solidFill>
                <a:srgbClr val="FFFFFF">
                  <a:alpha val="70000"/>
                </a:srgbClr>
              </a:solidFill>
            </a:endParaRPr>
          </a:p>
          <a:p>
            <a:pPr algn="ctr"/>
            <a:r>
              <a:rPr lang="zh-TW" altLang="en-US" sz="6000">
                <a:solidFill>
                  <a:srgbClr val="FFFFFF"/>
                </a:solidFill>
              </a:rPr>
              <a:t>syam</a:t>
            </a:r>
            <a:endParaRPr lang="zh-TW" altLang="en-US" sz="6000">
              <a:solidFill>
                <a:srgbClr val="FFFFFF">
                  <a:alpha val="70000"/>
                </a:srgbClr>
              </a:solidFill>
            </a:endParaRPr>
          </a:p>
          <a:p>
            <a:endParaRPr lang="zh-TW" alt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31938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CDA2BF-0D8A-44DF-BA47-E687E6169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Nanu qani hiya 這是什麼?</a:t>
            </a:r>
            <a:endParaRPr lang="zh-TW">
              <a:ea typeface="+mj-lt"/>
              <a:cs typeface="+mj-lt"/>
            </a:endParaRPr>
          </a:p>
          <a:p>
            <a:endParaRPr lang="zh-TW" altLang="en-US"/>
          </a:p>
        </p:txBody>
      </p:sp>
      <p:pic>
        <p:nvPicPr>
          <p:cNvPr id="5" name="圖片 5" descr="一張含有 盤, 食物, 碗盤, 肉類 的圖片&#10;&#10;自動產生的描述">
            <a:extLst>
              <a:ext uri="{FF2B5EF4-FFF2-40B4-BE49-F238E27FC236}">
                <a16:creationId xmlns:a16="http://schemas.microsoft.com/office/drawing/2014/main" id="{2368716B-F82A-480D-85C9-2139245C80C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07975" y="2314807"/>
            <a:ext cx="4733924" cy="3529360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F561432-EC81-417C-A729-DB1D8198DD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排骨</a:t>
            </a:r>
            <a:endParaRPr lang="zh-TW" altLang="en-US" sz="6000"/>
          </a:p>
          <a:p>
            <a:pPr algn="ctr"/>
            <a:r>
              <a:rPr lang="zh-TW" altLang="en-US" sz="6000">
                <a:solidFill>
                  <a:srgbClr val="FFFFFF"/>
                </a:solidFill>
              </a:rPr>
              <a:t>b-q-ni</a:t>
            </a:r>
            <a:endParaRPr lang="zh-TW" altLang="en-US" sz="600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54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B904EC-B7CC-43A7-AB63-20BB90A0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Nanu qani hiya 這是什麼?</a:t>
            </a:r>
            <a:endParaRPr lang="zh-TW">
              <a:ea typeface="+mj-lt"/>
              <a:cs typeface="+mj-lt"/>
            </a:endParaRPr>
          </a:p>
          <a:p>
            <a:endParaRPr lang="zh-TW" altLang="en-US"/>
          </a:p>
        </p:txBody>
      </p:sp>
      <p:pic>
        <p:nvPicPr>
          <p:cNvPr id="5" name="圖片 5" descr="一張含有 食物, 完整, 數個, 多樣 的圖片&#10;&#10;自動產生的描述">
            <a:extLst>
              <a:ext uri="{FF2B5EF4-FFF2-40B4-BE49-F238E27FC236}">
                <a16:creationId xmlns:a16="http://schemas.microsoft.com/office/drawing/2014/main" id="{5564813E-9982-4F00-A899-5EE34CBD78E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00671" y="1922656"/>
            <a:ext cx="4725096" cy="4462346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C931A78-EFE0-4C79-B64A-F6D9E7F305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雞蛋</a:t>
            </a:r>
            <a:endParaRPr lang="zh-TW"/>
          </a:p>
          <a:p>
            <a:pPr algn="ctr"/>
            <a:r>
              <a:rPr lang="zh-TW" altLang="en-US" sz="6000">
                <a:solidFill>
                  <a:srgbClr val="FFFFFF"/>
                </a:solidFill>
              </a:rPr>
              <a:t>ba-zing</a:t>
            </a:r>
            <a:endParaRPr lang="zh-TW" altLang="en-US" sz="600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7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2DFFCB-9269-4212-A45E-7D040182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Nanu qani hiya 這是什麼?</a:t>
            </a:r>
            <a:endParaRPr lang="zh-TW">
              <a:ea typeface="+mj-lt"/>
              <a:cs typeface="+mj-lt"/>
            </a:endParaRPr>
          </a:p>
          <a:p>
            <a:endParaRPr lang="zh-TW" altLang="en-US"/>
          </a:p>
        </p:txBody>
      </p:sp>
      <p:pic>
        <p:nvPicPr>
          <p:cNvPr id="5" name="圖片 5" descr="一張含有 魚, 棘鰭魚 的圖片&#10;&#10;自動產生的描述">
            <a:extLst>
              <a:ext uri="{FF2B5EF4-FFF2-40B4-BE49-F238E27FC236}">
                <a16:creationId xmlns:a16="http://schemas.microsoft.com/office/drawing/2014/main" id="{4D150C28-D3DA-417D-ACBB-1097DF23EC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9727" y="2018486"/>
            <a:ext cx="4775276" cy="3694538"/>
          </a:xfrm>
        </p:spPr>
      </p:pic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2EDD94B-AA6E-43DC-A170-5F633D5B4E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zh-TW" altLang="en-US" sz="6000">
                <a:solidFill>
                  <a:srgbClr val="FFFFFF"/>
                </a:solidFill>
              </a:rPr>
              <a:t>魚</a:t>
            </a:r>
            <a:endParaRPr lang="zh-TW"/>
          </a:p>
          <a:p>
            <a:pPr algn="ctr"/>
            <a:r>
              <a:rPr lang="zh-TW" altLang="en-US" sz="6000">
                <a:solidFill>
                  <a:srgbClr val="FFFFFF"/>
                </a:solidFill>
              </a:rPr>
              <a:t>qu-lih</a:t>
            </a:r>
            <a:endParaRPr lang="zh-TW" altLang="en-US" sz="600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0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AnalogousFromDarkSeedLeftStep">
      <a:dk1>
        <a:srgbClr val="000000"/>
      </a:dk1>
      <a:lt1>
        <a:srgbClr val="FFFFFF"/>
      </a:lt1>
      <a:dk2>
        <a:srgbClr val="2F241B"/>
      </a:dk2>
      <a:lt2>
        <a:srgbClr val="F0F3F3"/>
      </a:lt2>
      <a:accent1>
        <a:srgbClr val="C3654D"/>
      </a:accent1>
      <a:accent2>
        <a:srgbClr val="B13B54"/>
      </a:accent2>
      <a:accent3>
        <a:srgbClr val="C34D97"/>
      </a:accent3>
      <a:accent4>
        <a:srgbClr val="AC3BB1"/>
      </a:accent4>
      <a:accent5>
        <a:srgbClr val="8D4DC3"/>
      </a:accent5>
      <a:accent6>
        <a:srgbClr val="5143B5"/>
      </a:accent6>
      <a:hlink>
        <a:srgbClr val="993FB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寬螢幕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Avenir Next LT Pro Light</vt:lpstr>
      <vt:lpstr>Sitka Subheading</vt:lpstr>
      <vt:lpstr>PebbleVTI</vt:lpstr>
      <vt:lpstr>Nanu niqun su</vt:lpstr>
      <vt:lpstr>Nniqun 食物(單字介紹) </vt:lpstr>
      <vt:lpstr>Nanu qani hiya 這是什麼?</vt:lpstr>
      <vt:lpstr>Nanu qani hiya 這是什麼? </vt:lpstr>
      <vt:lpstr>Nanu qani hiya 這是什麼? </vt:lpstr>
      <vt:lpstr>Nanu qani hiya 這是什麼? </vt:lpstr>
      <vt:lpstr>Nanu qani hiya 這是什麼? </vt:lpstr>
      <vt:lpstr>Nanu qani hiya 這是什麼? </vt:lpstr>
      <vt:lpstr>Nanu qani hiya 這是什麼? </vt:lpstr>
      <vt:lpstr>Nanu qani hiya 這是什麼? </vt:lpstr>
      <vt:lpstr>1.Blaq niqun mami qani.    這飯很好吃 2.blaq niqun syam qani.    這肉很美味 3.blaq nbun ayang qani    這湯很好喝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/>
  <cp:lastModifiedBy>秀蘭 張</cp:lastModifiedBy>
  <cp:revision>1</cp:revision>
  <dcterms:created xsi:type="dcterms:W3CDTF">2021-06-14T13:00:50Z</dcterms:created>
  <dcterms:modified xsi:type="dcterms:W3CDTF">2021-06-17T00:41:09Z</dcterms:modified>
</cp:coreProperties>
</file>