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84" r:id="rId2"/>
    <p:sldId id="261" r:id="rId3"/>
    <p:sldId id="264" r:id="rId4"/>
    <p:sldId id="262" r:id="rId5"/>
    <p:sldId id="267" r:id="rId6"/>
    <p:sldId id="286" r:id="rId7"/>
    <p:sldId id="287" r:id="rId8"/>
    <p:sldId id="288" r:id="rId9"/>
    <p:sldId id="266" r:id="rId10"/>
    <p:sldId id="276" r:id="rId11"/>
    <p:sldId id="270" r:id="rId12"/>
    <p:sldId id="271" r:id="rId13"/>
    <p:sldId id="289" r:id="rId14"/>
    <p:sldId id="290" r:id="rId15"/>
    <p:sldId id="291" r:id="rId16"/>
    <p:sldId id="292" r:id="rId17"/>
    <p:sldId id="274" r:id="rId18"/>
    <p:sldId id="278" r:id="rId19"/>
    <p:sldId id="293" r:id="rId20"/>
    <p:sldId id="294" r:id="rId21"/>
    <p:sldId id="295" r:id="rId22"/>
    <p:sldId id="296" r:id="rId23"/>
    <p:sldId id="297" r:id="rId24"/>
    <p:sldId id="298" r:id="rId25"/>
    <p:sldId id="299" r:id="rId26"/>
    <p:sldId id="300" r:id="rId27"/>
    <p:sldId id="301" r:id="rId28"/>
    <p:sldId id="282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5C2F"/>
    <a:srgbClr val="644825"/>
    <a:srgbClr val="C20316"/>
    <a:srgbClr val="C7020C"/>
    <a:srgbClr val="FAEED8"/>
    <a:srgbClr val="FFF9D2"/>
    <a:srgbClr val="E90000"/>
    <a:srgbClr val="9E211B"/>
    <a:srgbClr val="FF9409"/>
    <a:srgbClr val="E3D2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62" autoAdjust="0"/>
    <p:restoredTop sz="95314" autoAdjust="0"/>
  </p:normalViewPr>
  <p:slideViewPr>
    <p:cSldViewPr snapToGrid="0">
      <p:cViewPr varScale="1">
        <p:scale>
          <a:sx n="109" d="100"/>
          <a:sy n="109" d="100"/>
        </p:scale>
        <p:origin x="20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秀蘭 張" userId="b96b561bc2e35456" providerId="LiveId" clId="{C926F542-2C9D-43D4-A408-F259E4CB8AE2}"/>
    <pc:docChg chg="custSel addSld modSld modShowInfo">
      <pc:chgData name="秀蘭 張" userId="b96b561bc2e35456" providerId="LiveId" clId="{C926F542-2C9D-43D4-A408-F259E4CB8AE2}" dt="2021-06-09T14:39:57.807" v="428"/>
      <pc:docMkLst>
        <pc:docMk/>
      </pc:docMkLst>
      <pc:sldChg chg="addSp modSp mod modTransition">
        <pc:chgData name="秀蘭 張" userId="b96b561bc2e35456" providerId="LiveId" clId="{C926F542-2C9D-43D4-A408-F259E4CB8AE2}" dt="2021-06-09T14:39:57.807" v="428"/>
        <pc:sldMkLst>
          <pc:docMk/>
          <pc:sldMk cId="327144549" sldId="261"/>
        </pc:sldMkLst>
        <pc:spChg chg="mod">
          <ac:chgData name="秀蘭 張" userId="b96b561bc2e35456" providerId="LiveId" clId="{C926F542-2C9D-43D4-A408-F259E4CB8AE2}" dt="2021-06-09T14:12:00.040" v="1" actId="1076"/>
          <ac:spMkLst>
            <pc:docMk/>
            <pc:sldMk cId="327144549" sldId="261"/>
            <ac:spMk id="8" creationId="{00000000-0000-0000-0000-000000000000}"/>
          </ac:spMkLst>
        </pc:spChg>
        <pc:spChg chg="mod">
          <ac:chgData name="秀蘭 張" userId="b96b561bc2e35456" providerId="LiveId" clId="{C926F542-2C9D-43D4-A408-F259E4CB8AE2}" dt="2021-06-09T14:12:07.791" v="2" actId="1076"/>
          <ac:spMkLst>
            <pc:docMk/>
            <pc:sldMk cId="327144549" sldId="261"/>
            <ac:spMk id="9" creationId="{00000000-0000-0000-0000-000000000000}"/>
          </ac:spMkLst>
        </pc:spChg>
        <pc:spChg chg="add mod">
          <ac:chgData name="秀蘭 張" userId="b96b561bc2e35456" providerId="LiveId" clId="{C926F542-2C9D-43D4-A408-F259E4CB8AE2}" dt="2021-06-09T14:13:17.616" v="35" actId="14100"/>
          <ac:spMkLst>
            <pc:docMk/>
            <pc:sldMk cId="327144549" sldId="261"/>
            <ac:spMk id="10" creationId="{EA3D5CB0-A14F-4003-A7B8-36C90810530B}"/>
          </ac:spMkLst>
        </pc:spChg>
        <pc:spChg chg="mod">
          <ac:chgData name="秀蘭 張" userId="b96b561bc2e35456" providerId="LiveId" clId="{C926F542-2C9D-43D4-A408-F259E4CB8AE2}" dt="2021-06-09T14:12:12.529" v="3" actId="1076"/>
          <ac:spMkLst>
            <pc:docMk/>
            <pc:sldMk cId="327144549" sldId="261"/>
            <ac:spMk id="11" creationId="{490AB8CE-A3E7-413C-9419-98DF3E04EBC7}"/>
          </ac:spMkLst>
        </pc:spChg>
      </pc:sldChg>
      <pc:sldChg chg="modTransition">
        <pc:chgData name="秀蘭 張" userId="b96b561bc2e35456" providerId="LiveId" clId="{C926F542-2C9D-43D4-A408-F259E4CB8AE2}" dt="2021-06-09T14:39:57.807" v="428"/>
        <pc:sldMkLst>
          <pc:docMk/>
          <pc:sldMk cId="559870640" sldId="264"/>
        </pc:sldMkLst>
      </pc:sldChg>
      <pc:sldChg chg="modSp">
        <pc:chgData name="秀蘭 張" userId="b96b561bc2e35456" providerId="LiveId" clId="{C926F542-2C9D-43D4-A408-F259E4CB8AE2}" dt="2021-06-09T14:15:02.064" v="56" actId="20577"/>
        <pc:sldMkLst>
          <pc:docMk/>
          <pc:sldMk cId="641128798" sldId="274"/>
        </pc:sldMkLst>
        <pc:spChg chg="mod">
          <ac:chgData name="秀蘭 張" userId="b96b561bc2e35456" providerId="LiveId" clId="{C926F542-2C9D-43D4-A408-F259E4CB8AE2}" dt="2021-06-09T14:15:02.064" v="56" actId="20577"/>
          <ac:spMkLst>
            <pc:docMk/>
            <pc:sldMk cId="641128798" sldId="274"/>
            <ac:spMk id="5" creationId="{00000000-0000-0000-0000-000000000000}"/>
          </ac:spMkLst>
        </pc:spChg>
      </pc:sldChg>
      <pc:sldChg chg="modSp mod">
        <pc:chgData name="秀蘭 張" userId="b96b561bc2e35456" providerId="LiveId" clId="{C926F542-2C9D-43D4-A408-F259E4CB8AE2}" dt="2021-06-09T14:14:14.099" v="53" actId="1076"/>
        <pc:sldMkLst>
          <pc:docMk/>
          <pc:sldMk cId="1680668955" sldId="276"/>
        </pc:sldMkLst>
        <pc:spChg chg="mod">
          <ac:chgData name="秀蘭 張" userId="b96b561bc2e35456" providerId="LiveId" clId="{C926F542-2C9D-43D4-A408-F259E4CB8AE2}" dt="2021-06-09T14:14:13.089" v="52" actId="403"/>
          <ac:spMkLst>
            <pc:docMk/>
            <pc:sldMk cId="1680668955" sldId="276"/>
            <ac:spMk id="5" creationId="{00000000-0000-0000-0000-000000000000}"/>
          </ac:spMkLst>
        </pc:spChg>
        <pc:spChg chg="mod">
          <ac:chgData name="秀蘭 張" userId="b96b561bc2e35456" providerId="LiveId" clId="{C926F542-2C9D-43D4-A408-F259E4CB8AE2}" dt="2021-06-09T14:13:52.941" v="49" actId="20577"/>
          <ac:spMkLst>
            <pc:docMk/>
            <pc:sldMk cId="1680668955" sldId="276"/>
            <ac:spMk id="11" creationId="{CE245BCF-DB3F-464B-B151-BA7E8F393F3D}"/>
          </ac:spMkLst>
        </pc:spChg>
        <pc:picChg chg="mod">
          <ac:chgData name="秀蘭 張" userId="b96b561bc2e35456" providerId="LiveId" clId="{C926F542-2C9D-43D4-A408-F259E4CB8AE2}" dt="2021-06-09T14:14:14.099" v="53" actId="1076"/>
          <ac:picMkLst>
            <pc:docMk/>
            <pc:sldMk cId="1680668955" sldId="276"/>
            <ac:picMk id="3" creationId="{00000000-0000-0000-0000-000000000000}"/>
          </ac:picMkLst>
        </pc:picChg>
      </pc:sldChg>
      <pc:sldChg chg="modTransition">
        <pc:chgData name="秀蘭 張" userId="b96b561bc2e35456" providerId="LiveId" clId="{C926F542-2C9D-43D4-A408-F259E4CB8AE2}" dt="2021-06-09T14:39:57.807" v="428"/>
        <pc:sldMkLst>
          <pc:docMk/>
          <pc:sldMk cId="641895110" sldId="284"/>
        </pc:sldMkLst>
      </pc:sldChg>
      <pc:sldChg chg="modSp">
        <pc:chgData name="秀蘭 張" userId="b96b561bc2e35456" providerId="LiveId" clId="{C926F542-2C9D-43D4-A408-F259E4CB8AE2}" dt="2021-06-09T14:13:40.731" v="42" actId="122"/>
        <pc:sldMkLst>
          <pc:docMk/>
          <pc:sldMk cId="609989817" sldId="288"/>
        </pc:sldMkLst>
        <pc:spChg chg="mod">
          <ac:chgData name="秀蘭 張" userId="b96b561bc2e35456" providerId="LiveId" clId="{C926F542-2C9D-43D4-A408-F259E4CB8AE2}" dt="2021-06-09T14:13:40.731" v="42" actId="122"/>
          <ac:spMkLst>
            <pc:docMk/>
            <pc:sldMk cId="609989817" sldId="288"/>
            <ac:spMk id="5" creationId="{00000000-0000-0000-0000-000000000000}"/>
          </ac:spMkLst>
        </pc:spChg>
      </pc:sldChg>
      <pc:sldChg chg="addSp modSp new mod modTransition chgLayout">
        <pc:chgData name="秀蘭 張" userId="b96b561bc2e35456" providerId="LiveId" clId="{C926F542-2C9D-43D4-A408-F259E4CB8AE2}" dt="2021-06-09T14:35:08.744" v="416"/>
        <pc:sldMkLst>
          <pc:docMk/>
          <pc:sldMk cId="3878098642" sldId="297"/>
        </pc:sldMkLst>
        <pc:spChg chg="add mod">
          <ac:chgData name="秀蘭 張" userId="b96b561bc2e35456" providerId="LiveId" clId="{C926F542-2C9D-43D4-A408-F259E4CB8AE2}" dt="2021-06-09T14:34:43.408" v="415" actId="1076"/>
          <ac:spMkLst>
            <pc:docMk/>
            <pc:sldMk cId="3878098642" sldId="297"/>
            <ac:spMk id="3" creationId="{C082057D-F56F-470F-8FEA-D9BDFF472878}"/>
          </ac:spMkLst>
        </pc:spChg>
      </pc:sldChg>
      <pc:sldChg chg="addSp modSp new mod modTransition">
        <pc:chgData name="秀蘭 張" userId="b96b561bc2e35456" providerId="LiveId" clId="{C926F542-2C9D-43D4-A408-F259E4CB8AE2}" dt="2021-06-09T14:35:17.450" v="417"/>
        <pc:sldMkLst>
          <pc:docMk/>
          <pc:sldMk cId="597383967" sldId="298"/>
        </pc:sldMkLst>
        <pc:spChg chg="add mod">
          <ac:chgData name="秀蘭 張" userId="b96b561bc2e35456" providerId="LiveId" clId="{C926F542-2C9D-43D4-A408-F259E4CB8AE2}" dt="2021-06-09T14:25:35.810" v="248" actId="14100"/>
          <ac:spMkLst>
            <pc:docMk/>
            <pc:sldMk cId="597383967" sldId="298"/>
            <ac:spMk id="3" creationId="{46E60521-0891-4871-BC7C-7F044516E79A}"/>
          </ac:spMkLst>
        </pc:spChg>
      </pc:sldChg>
      <pc:sldChg chg="addSp modSp new mod modTransition">
        <pc:chgData name="秀蘭 張" userId="b96b561bc2e35456" providerId="LiveId" clId="{C926F542-2C9D-43D4-A408-F259E4CB8AE2}" dt="2021-06-09T14:35:23.516" v="418"/>
        <pc:sldMkLst>
          <pc:docMk/>
          <pc:sldMk cId="2391486122" sldId="299"/>
        </pc:sldMkLst>
        <pc:spChg chg="add mod">
          <ac:chgData name="秀蘭 張" userId="b96b561bc2e35456" providerId="LiveId" clId="{C926F542-2C9D-43D4-A408-F259E4CB8AE2}" dt="2021-06-09T14:29:07.332" v="275" actId="113"/>
          <ac:spMkLst>
            <pc:docMk/>
            <pc:sldMk cId="2391486122" sldId="299"/>
            <ac:spMk id="3" creationId="{993E7FE7-B5B2-4279-B448-EFBA4C0F3FF4}"/>
          </ac:spMkLst>
        </pc:spChg>
      </pc:sldChg>
      <pc:sldChg chg="addSp modSp new mod modTransition">
        <pc:chgData name="秀蘭 張" userId="b96b561bc2e35456" providerId="LiveId" clId="{C926F542-2C9D-43D4-A408-F259E4CB8AE2}" dt="2021-06-09T14:35:45.276" v="424"/>
        <pc:sldMkLst>
          <pc:docMk/>
          <pc:sldMk cId="3846115254" sldId="300"/>
        </pc:sldMkLst>
        <pc:spChg chg="add mod">
          <ac:chgData name="秀蘭 張" userId="b96b561bc2e35456" providerId="LiveId" clId="{C926F542-2C9D-43D4-A408-F259E4CB8AE2}" dt="2021-06-09T14:32:12.324" v="394" actId="20577"/>
          <ac:spMkLst>
            <pc:docMk/>
            <pc:sldMk cId="3846115254" sldId="300"/>
            <ac:spMk id="3" creationId="{237ACA89-9B57-437F-B6EF-C03BCD7EF7D4}"/>
          </ac:spMkLst>
        </pc:spChg>
      </pc:sldChg>
      <pc:sldChg chg="addSp modSp new mod modTransition">
        <pc:chgData name="秀蘭 張" userId="b96b561bc2e35456" providerId="LiveId" clId="{C926F542-2C9D-43D4-A408-F259E4CB8AE2}" dt="2021-06-09T14:35:50.647" v="425"/>
        <pc:sldMkLst>
          <pc:docMk/>
          <pc:sldMk cId="3526939047" sldId="301"/>
        </pc:sldMkLst>
        <pc:spChg chg="add mod">
          <ac:chgData name="秀蘭 張" userId="b96b561bc2e35456" providerId="LiveId" clId="{C926F542-2C9D-43D4-A408-F259E4CB8AE2}" dt="2021-06-09T14:34:28.879" v="414" actId="20577"/>
          <ac:spMkLst>
            <pc:docMk/>
            <pc:sldMk cId="3526939047" sldId="301"/>
            <ac:spMk id="3" creationId="{B2E1D986-58AC-4AAA-ACC7-D0A5E85F4E1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BC72F8-81A8-467D-B6E1-BE08C092B8B2}" type="datetimeFigureOut">
              <a:rPr lang="zh-CN" altLang="en-US" smtClean="0"/>
              <a:t>2021/6/9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D88747-8A96-44D6-B8F0-B45260E399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6273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88747-8A96-44D6-B8F0-B45260E399A8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4411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35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4901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2802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51375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426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1799"/>
            <a:ext cx="3556000" cy="230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感谢您下载包图网平台上提供的</a:t>
            </a:r>
            <a:r>
              <a:rPr lang="en-US" altLang="zh-CN" sz="300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PPT</a:t>
            </a:r>
            <a:r>
              <a:rPr lang="zh-CN" altLang="en-US" sz="300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599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ibaotu.com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1" r:id="rId5"/>
  </p:sldLayoutIdLst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xStyles>
    <p:titleStyle>
      <a:lvl1pPr algn="l" defTabSz="914380" rtl="0" eaLnBrk="1" latinLnBrk="0" hangingPunct="1">
        <a:lnSpc>
          <a:spcPct val="90000"/>
        </a:lnSpc>
        <a:spcBef>
          <a:spcPct val="0"/>
        </a:spcBef>
        <a:buNone/>
        <a:defRPr sz="44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80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5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56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4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3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25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15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8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7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9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9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9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3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18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607" y="-500037"/>
            <a:ext cx="5205984" cy="5205984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600" y="0"/>
            <a:ext cx="8430535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171858" y="1933609"/>
            <a:ext cx="326243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8000" b="1" dirty="0">
                <a:solidFill>
                  <a:srgbClr val="644825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pin heiti" charset="-122"/>
              </a:rPr>
              <a:t>泰雅族</a:t>
            </a:r>
            <a:endParaRPr kumimoji="1" lang="zh-CN" altLang="en-US" sz="8000" b="1" dirty="0">
              <a:solidFill>
                <a:srgbClr val="644825"/>
              </a:solidFill>
              <a:latin typeface="標楷體" panose="03000509000000000000" pitchFamily="65" charset="-120"/>
              <a:ea typeface="標楷體" panose="03000509000000000000" pitchFamily="65" charset="-120"/>
              <a:cs typeface="inpin heiti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961674" y="3058250"/>
            <a:ext cx="5211683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9800" b="1" dirty="0">
                <a:solidFill>
                  <a:srgbClr val="644825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pin heiti" charset="-122"/>
              </a:rPr>
              <a:t>單字教學</a:t>
            </a:r>
            <a:endParaRPr kumimoji="1" lang="zh-CN" altLang="en-US" sz="9800" b="1" dirty="0">
              <a:solidFill>
                <a:srgbClr val="644825"/>
              </a:solidFill>
              <a:latin typeface="標楷體" panose="03000509000000000000" pitchFamily="65" charset="-120"/>
              <a:ea typeface="標楷體" panose="03000509000000000000" pitchFamily="65" charset="-120"/>
              <a:cs typeface="inpin heiti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 rot="21440224">
            <a:off x="4234397" y="4771186"/>
            <a:ext cx="28176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zh-CN" altLang="en-US" sz="2000" b="1" dirty="0">
                <a:solidFill>
                  <a:srgbClr val="644825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pin heiti" charset="-122"/>
              </a:rPr>
              <a:t>你</a:t>
            </a:r>
            <a:r>
              <a:rPr kumimoji="1" lang="zh-TW" altLang="en-US" sz="2000" b="1" dirty="0">
                <a:solidFill>
                  <a:srgbClr val="644825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pin heiti" charset="-122"/>
              </a:rPr>
              <a:t>們準備</a:t>
            </a:r>
            <a:r>
              <a:rPr kumimoji="1" lang="zh-CN" altLang="en-US" sz="2000" b="1" dirty="0">
                <a:solidFill>
                  <a:srgbClr val="644825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pin heiti" charset="-122"/>
              </a:rPr>
              <a:t>好了嘛</a:t>
            </a:r>
            <a:r>
              <a:rPr kumimoji="1" lang="en-US" altLang="zh-CN" sz="2000" b="1" dirty="0">
                <a:solidFill>
                  <a:srgbClr val="644825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pin heiti" charset="-122"/>
              </a:rPr>
              <a:t>……</a:t>
            </a:r>
            <a:endParaRPr kumimoji="1" lang="zh-CN" altLang="en-US" sz="2000" b="1" dirty="0">
              <a:solidFill>
                <a:srgbClr val="644825"/>
              </a:solidFill>
              <a:latin typeface="標楷體" panose="03000509000000000000" pitchFamily="65" charset="-120"/>
              <a:ea typeface="標楷體" panose="03000509000000000000" pitchFamily="65" charset="-120"/>
              <a:cs typeface="inpin heiti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908" y="3429000"/>
            <a:ext cx="1149910" cy="117437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9638">
            <a:off x="1240658" y="475197"/>
            <a:ext cx="2230606" cy="315773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131" y="5526059"/>
            <a:ext cx="2633472" cy="5212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1895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7491">
        <p:random/>
      </p:transition>
    </mc:Choice>
    <mc:Fallback>
      <p:transition spd="slow" advTm="37491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1647">
            <a:off x="-2216571" y="-1381025"/>
            <a:ext cx="16103792" cy="888989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299916" y="2089695"/>
            <a:ext cx="8536297" cy="701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en-US" altLang="zh-CN" sz="3400" b="1" dirty="0">
                <a:solidFill>
                  <a:srgbClr val="805C2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pin heiti" charset="-122"/>
              </a:rPr>
              <a:t>1</a:t>
            </a:r>
            <a:r>
              <a:rPr kumimoji="1" lang="en-US" altLang="zh-CN" sz="3600" b="1" dirty="0">
                <a:solidFill>
                  <a:srgbClr val="805C2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pin heiti" charset="-122"/>
              </a:rPr>
              <a:t>.hi-ya ga m-li-</a:t>
            </a:r>
            <a:r>
              <a:rPr kumimoji="1" lang="en-US" altLang="zh-CN" sz="3600" b="1" dirty="0" err="1">
                <a:solidFill>
                  <a:srgbClr val="805C2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pin heiti" charset="-122"/>
              </a:rPr>
              <a:t>kuy</a:t>
            </a:r>
            <a:r>
              <a:rPr kumimoji="1" lang="en-US" altLang="zh-CN" sz="3600" b="1" dirty="0">
                <a:solidFill>
                  <a:srgbClr val="805C2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pin heiti" charset="-122"/>
              </a:rPr>
              <a:t>.</a:t>
            </a:r>
            <a:r>
              <a:rPr kumimoji="1" lang="zh-TW" altLang="en-US" sz="3600" b="1" dirty="0">
                <a:solidFill>
                  <a:srgbClr val="805C2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pin heiti" charset="-122"/>
              </a:rPr>
              <a:t> 他是男生</a:t>
            </a:r>
            <a:r>
              <a:rPr kumimoji="1" lang="zh-TW" altLang="en-US" sz="3400" b="1" dirty="0">
                <a:solidFill>
                  <a:srgbClr val="805C2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pin heiti" charset="-122"/>
              </a:rPr>
              <a:t>。</a:t>
            </a:r>
            <a:endParaRPr kumimoji="1" lang="en-US" altLang="zh-TW" sz="3400" b="1" dirty="0">
              <a:solidFill>
                <a:srgbClr val="805C2F"/>
              </a:solidFill>
              <a:latin typeface="標楷體" panose="03000509000000000000" pitchFamily="65" charset="-120"/>
              <a:ea typeface="標楷體" panose="03000509000000000000" pitchFamily="65" charset="-120"/>
              <a:cs typeface="inpin heiti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81829" y="1040824"/>
            <a:ext cx="2097742" cy="2097742"/>
          </a:xfrm>
          <a:prstGeom prst="rect">
            <a:avLst/>
          </a:prstGeom>
        </p:spPr>
      </p:pic>
      <p:sp>
        <p:nvSpPr>
          <p:cNvPr id="8" name="文本框 4">
            <a:extLst>
              <a:ext uri="{FF2B5EF4-FFF2-40B4-BE49-F238E27FC236}">
                <a16:creationId xmlns:a16="http://schemas.microsoft.com/office/drawing/2014/main" id="{4BA1A71A-F8AD-4B12-ADA8-DFCFA2670E3E}"/>
              </a:ext>
            </a:extLst>
          </p:cNvPr>
          <p:cNvSpPr txBox="1"/>
          <p:nvPr/>
        </p:nvSpPr>
        <p:spPr>
          <a:xfrm>
            <a:off x="2299916" y="2757185"/>
            <a:ext cx="8536297" cy="701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en-US" altLang="zh-TW" sz="3400" b="1" dirty="0">
                <a:solidFill>
                  <a:srgbClr val="805C2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pin heiti" charset="-122"/>
              </a:rPr>
              <a:t>2.</a:t>
            </a:r>
            <a:r>
              <a:rPr kumimoji="1" lang="en-US" altLang="zh-CN" sz="3600" b="1" dirty="0">
                <a:solidFill>
                  <a:srgbClr val="805C2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pin heiti" charset="-122"/>
              </a:rPr>
              <a:t>Kun ga k-ne-</a:t>
            </a:r>
            <a:r>
              <a:rPr kumimoji="1" lang="en-US" altLang="zh-CN" sz="3600" b="1" dirty="0" err="1">
                <a:solidFill>
                  <a:srgbClr val="805C2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pin heiti" charset="-122"/>
              </a:rPr>
              <a:t>ril</a:t>
            </a:r>
            <a:r>
              <a:rPr kumimoji="1" lang="en-US" altLang="zh-CN" sz="3600" b="1" dirty="0">
                <a:solidFill>
                  <a:srgbClr val="805C2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pin heiti" charset="-122"/>
              </a:rPr>
              <a:t>. </a:t>
            </a:r>
            <a:r>
              <a:rPr kumimoji="1" lang="zh-TW" altLang="en-US" sz="3600" b="1" dirty="0">
                <a:solidFill>
                  <a:srgbClr val="805C2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pin heiti" charset="-122"/>
              </a:rPr>
              <a:t>我是女生。</a:t>
            </a:r>
            <a:endParaRPr kumimoji="1" lang="en-US" altLang="zh-TW" sz="3600" b="1" dirty="0">
              <a:solidFill>
                <a:srgbClr val="805C2F"/>
              </a:solidFill>
              <a:latin typeface="標楷體" panose="03000509000000000000" pitchFamily="65" charset="-120"/>
              <a:ea typeface="標楷體" panose="03000509000000000000" pitchFamily="65" charset="-120"/>
              <a:cs typeface="inpin heiti" charset="-122"/>
            </a:endParaRPr>
          </a:p>
        </p:txBody>
      </p:sp>
      <p:sp>
        <p:nvSpPr>
          <p:cNvPr id="9" name="文本框 4">
            <a:extLst>
              <a:ext uri="{FF2B5EF4-FFF2-40B4-BE49-F238E27FC236}">
                <a16:creationId xmlns:a16="http://schemas.microsoft.com/office/drawing/2014/main" id="{C488AD9E-F1D2-4CFE-9DF2-C10ABFCD6A7B}"/>
              </a:ext>
            </a:extLst>
          </p:cNvPr>
          <p:cNvSpPr txBox="1"/>
          <p:nvPr/>
        </p:nvSpPr>
        <p:spPr>
          <a:xfrm>
            <a:off x="2299916" y="3385690"/>
            <a:ext cx="8536297" cy="701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en-US" altLang="zh-CN" sz="3400" b="1" dirty="0">
                <a:solidFill>
                  <a:srgbClr val="805C2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pin heiti" charset="-122"/>
              </a:rPr>
              <a:t>3.</a:t>
            </a:r>
            <a:r>
              <a:rPr kumimoji="1" lang="en-US" altLang="zh-TW" sz="3600" b="1" dirty="0">
                <a:solidFill>
                  <a:srgbClr val="805C2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pin heiti" charset="-122"/>
              </a:rPr>
              <a:t>i-su ga b-n-</a:t>
            </a:r>
            <a:r>
              <a:rPr kumimoji="1" lang="en-US" altLang="zh-TW" sz="3600" b="1" dirty="0" err="1">
                <a:solidFill>
                  <a:srgbClr val="805C2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pin heiti" charset="-122"/>
              </a:rPr>
              <a:t>kis</a:t>
            </a:r>
            <a:r>
              <a:rPr kumimoji="1" lang="en-US" altLang="zh-TW" sz="3600" b="1" dirty="0">
                <a:solidFill>
                  <a:srgbClr val="805C2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pin heiti" charset="-122"/>
              </a:rPr>
              <a:t>.</a:t>
            </a:r>
            <a:r>
              <a:rPr kumimoji="1" lang="zh-TW" altLang="en-US" sz="3600" b="1" dirty="0">
                <a:solidFill>
                  <a:srgbClr val="805C2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pin heiti" charset="-122"/>
              </a:rPr>
              <a:t> 你是老人。</a:t>
            </a:r>
            <a:endParaRPr kumimoji="1" lang="en-US" altLang="zh-TW" sz="3600" b="1" dirty="0">
              <a:solidFill>
                <a:srgbClr val="805C2F"/>
              </a:solidFill>
              <a:latin typeface="標楷體" panose="03000509000000000000" pitchFamily="65" charset="-120"/>
              <a:ea typeface="標楷體" panose="03000509000000000000" pitchFamily="65" charset="-120"/>
              <a:cs typeface="inpin heiti" charset="-122"/>
            </a:endParaRPr>
          </a:p>
        </p:txBody>
      </p:sp>
      <p:sp>
        <p:nvSpPr>
          <p:cNvPr id="10" name="文本框 4">
            <a:extLst>
              <a:ext uri="{FF2B5EF4-FFF2-40B4-BE49-F238E27FC236}">
                <a16:creationId xmlns:a16="http://schemas.microsoft.com/office/drawing/2014/main" id="{D6DC873A-9809-44BA-BC9B-356081B6FE88}"/>
              </a:ext>
            </a:extLst>
          </p:cNvPr>
          <p:cNvSpPr txBox="1"/>
          <p:nvPr/>
        </p:nvSpPr>
        <p:spPr>
          <a:xfrm>
            <a:off x="2299916" y="3966559"/>
            <a:ext cx="8536297" cy="1366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en-US" altLang="zh-TW" sz="3400" b="1" dirty="0">
                <a:solidFill>
                  <a:srgbClr val="805C2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pin heiti" charset="-122"/>
              </a:rPr>
              <a:t>4.</a:t>
            </a:r>
            <a:r>
              <a:rPr kumimoji="1" lang="en-US" altLang="zh-TW" sz="3600" b="1" dirty="0">
                <a:solidFill>
                  <a:srgbClr val="805C2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pin heiti" charset="-122"/>
              </a:rPr>
              <a:t>b-laq ka-was m-r-</a:t>
            </a:r>
            <a:r>
              <a:rPr kumimoji="1" lang="en-US" altLang="zh-TW" sz="3600" b="1" dirty="0" err="1">
                <a:solidFill>
                  <a:srgbClr val="805C2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pin heiti" charset="-122"/>
              </a:rPr>
              <a:t>kyas</a:t>
            </a:r>
            <a:r>
              <a:rPr kumimoji="1" lang="en-US" altLang="zh-TW" sz="3600" b="1" dirty="0">
                <a:solidFill>
                  <a:srgbClr val="805C2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pin heiti" charset="-122"/>
              </a:rPr>
              <a:t> </a:t>
            </a:r>
            <a:r>
              <a:rPr kumimoji="1" lang="en-US" altLang="zh-TW" sz="3600" b="1" dirty="0" err="1">
                <a:solidFill>
                  <a:srgbClr val="805C2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pin heiti" charset="-122"/>
              </a:rPr>
              <a:t>qa-ni</a:t>
            </a:r>
            <a:r>
              <a:rPr kumimoji="1" lang="en-US" altLang="zh-TW" sz="3600" b="1" dirty="0">
                <a:solidFill>
                  <a:srgbClr val="805C2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pin heiti" charset="-122"/>
              </a:rPr>
              <a:t>.</a:t>
            </a:r>
          </a:p>
          <a:p>
            <a:pPr>
              <a:lnSpc>
                <a:spcPct val="120000"/>
              </a:lnSpc>
            </a:pPr>
            <a:r>
              <a:rPr kumimoji="1" lang="zh-TW" altLang="en-US" sz="3600" b="1" dirty="0">
                <a:solidFill>
                  <a:srgbClr val="805C2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pin heiti" charset="-122"/>
              </a:rPr>
              <a:t>  年輕真好。</a:t>
            </a:r>
            <a:endParaRPr kumimoji="1" lang="en-US" altLang="zh-TW" sz="3600" b="1" dirty="0">
              <a:solidFill>
                <a:srgbClr val="805C2F"/>
              </a:solidFill>
              <a:latin typeface="標楷體" panose="03000509000000000000" pitchFamily="65" charset="-120"/>
              <a:ea typeface="標楷體" panose="03000509000000000000" pitchFamily="65" charset="-120"/>
              <a:cs typeface="inpin heiti" charset="-122"/>
            </a:endParaRPr>
          </a:p>
        </p:txBody>
      </p:sp>
      <p:sp>
        <p:nvSpPr>
          <p:cNvPr id="11" name="文本框 4">
            <a:extLst>
              <a:ext uri="{FF2B5EF4-FFF2-40B4-BE49-F238E27FC236}">
                <a16:creationId xmlns:a16="http://schemas.microsoft.com/office/drawing/2014/main" id="{CE245BCF-DB3F-464B-B151-BA7E8F393F3D}"/>
              </a:ext>
            </a:extLst>
          </p:cNvPr>
          <p:cNvSpPr txBox="1"/>
          <p:nvPr/>
        </p:nvSpPr>
        <p:spPr>
          <a:xfrm>
            <a:off x="2299915" y="5215844"/>
            <a:ext cx="8892804" cy="1997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en-US" altLang="zh-TW" sz="3400" b="1" dirty="0">
                <a:solidFill>
                  <a:srgbClr val="805C2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pin heiti" charset="-122"/>
              </a:rPr>
              <a:t>5.</a:t>
            </a:r>
            <a:r>
              <a:rPr kumimoji="1" lang="en-US" altLang="zh-TW" sz="3600" b="1" dirty="0">
                <a:solidFill>
                  <a:srgbClr val="805C2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pin heiti" charset="-122"/>
              </a:rPr>
              <a:t>be-tu-nux </a:t>
            </a:r>
            <a:r>
              <a:rPr kumimoji="1" lang="en-US" altLang="zh-TW" sz="3600" b="1" dirty="0" err="1">
                <a:solidFill>
                  <a:srgbClr val="805C2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pin heiti" charset="-122"/>
              </a:rPr>
              <a:t>ba</a:t>
            </a:r>
            <a:r>
              <a:rPr kumimoji="1" lang="en-US" altLang="zh-TW" sz="3600" b="1" dirty="0">
                <a:solidFill>
                  <a:srgbClr val="805C2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pin heiti" charset="-122"/>
              </a:rPr>
              <a:t>-lay la-qi </a:t>
            </a:r>
            <a:r>
              <a:rPr kumimoji="1" lang="en-US" altLang="zh-TW" sz="3600" b="1" dirty="0" err="1">
                <a:solidFill>
                  <a:srgbClr val="805C2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pin heiti" charset="-122"/>
              </a:rPr>
              <a:t>qa-sa</a:t>
            </a:r>
            <a:r>
              <a:rPr kumimoji="1" lang="en-US" altLang="zh-TW" sz="3600" b="1" dirty="0">
                <a:solidFill>
                  <a:srgbClr val="805C2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pin heiti" charset="-122"/>
              </a:rPr>
              <a:t>.</a:t>
            </a:r>
          </a:p>
          <a:p>
            <a:pPr>
              <a:lnSpc>
                <a:spcPct val="120000"/>
              </a:lnSpc>
            </a:pPr>
            <a:r>
              <a:rPr kumimoji="1" lang="zh-TW" altLang="en-US" sz="3600" b="1" dirty="0">
                <a:solidFill>
                  <a:srgbClr val="805C2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pin heiti" charset="-122"/>
              </a:rPr>
              <a:t>  那個孩子長的真漂亮。</a:t>
            </a:r>
            <a:endParaRPr kumimoji="1" lang="zh-CN" altLang="en-US" sz="3600" b="1" dirty="0">
              <a:solidFill>
                <a:srgbClr val="805C2F"/>
              </a:solidFill>
              <a:latin typeface="標楷體" panose="03000509000000000000" pitchFamily="65" charset="-120"/>
              <a:ea typeface="標楷體" panose="03000509000000000000" pitchFamily="65" charset="-120"/>
              <a:cs typeface="inpin heiti" charset="-122"/>
            </a:endParaRPr>
          </a:p>
          <a:p>
            <a:pPr>
              <a:lnSpc>
                <a:spcPct val="120000"/>
              </a:lnSpc>
            </a:pPr>
            <a:endParaRPr kumimoji="1" lang="en-US" altLang="zh-TW" sz="3400" b="1" dirty="0">
              <a:solidFill>
                <a:srgbClr val="805C2F"/>
              </a:solidFill>
              <a:latin typeface="標楷體" panose="03000509000000000000" pitchFamily="65" charset="-120"/>
              <a:ea typeface="標楷體" panose="03000509000000000000" pitchFamily="65" charset="-120"/>
              <a:cs typeface="inpin heit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80668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 r="6732" b="25294"/>
          <a:stretch/>
        </p:blipFill>
        <p:spPr>
          <a:xfrm>
            <a:off x="5795682" y="685801"/>
            <a:ext cx="6396318" cy="3980329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825260" y="2675965"/>
            <a:ext cx="326243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8000" b="1" dirty="0">
                <a:solidFill>
                  <a:srgbClr val="644825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pin heiti" charset="-122"/>
              </a:rPr>
              <a:t>第三</a:t>
            </a:r>
            <a:r>
              <a:rPr kumimoji="1" lang="zh-TW" altLang="en-US" sz="8000" b="1" dirty="0">
                <a:solidFill>
                  <a:srgbClr val="644825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pin heiti" charset="-122"/>
              </a:rPr>
              <a:t>章</a:t>
            </a:r>
            <a:endParaRPr kumimoji="1" lang="zh-CN" altLang="en-US" sz="8000" b="1" dirty="0">
              <a:solidFill>
                <a:srgbClr val="644825"/>
              </a:solidFill>
              <a:latin typeface="標楷體" panose="03000509000000000000" pitchFamily="65" charset="-120"/>
              <a:ea typeface="標楷體" panose="03000509000000000000" pitchFamily="65" charset="-120"/>
              <a:cs typeface="inpin heiti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8825" y="1043761"/>
            <a:ext cx="6559296" cy="5439782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606936" y="4928505"/>
            <a:ext cx="3941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600" b="1" dirty="0">
                <a:solidFill>
                  <a:srgbClr val="644825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pin heiti" charset="-122"/>
              </a:rPr>
              <a:t>第三</a:t>
            </a:r>
            <a:r>
              <a:rPr kumimoji="1" lang="zh-TW" altLang="en-US" sz="3600" b="1" dirty="0">
                <a:solidFill>
                  <a:srgbClr val="644825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pin heiti" charset="-122"/>
              </a:rPr>
              <a:t>章 看圖回答 </a:t>
            </a:r>
            <a:endParaRPr kumimoji="1" lang="zh-CN" altLang="en-US" sz="3600" b="1" dirty="0">
              <a:solidFill>
                <a:srgbClr val="644825"/>
              </a:solidFill>
              <a:latin typeface="標楷體" panose="03000509000000000000" pitchFamily="65" charset="-120"/>
              <a:ea typeface="標楷體" panose="03000509000000000000" pitchFamily="65" charset="-120"/>
              <a:cs typeface="inpin heit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0910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>
            <a:extLst>
              <a:ext uri="{FF2B5EF4-FFF2-40B4-BE49-F238E27FC236}">
                <a16:creationId xmlns:a16="http://schemas.microsoft.com/office/drawing/2014/main" id="{A53B5D9E-2E6E-47F0-B688-58328C2D48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254" y="543064"/>
            <a:ext cx="3678325" cy="57718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21D10893-E58A-4AC3-80F9-47096D46F77A}"/>
              </a:ext>
            </a:extLst>
          </p:cNvPr>
          <p:cNvSpPr txBox="1"/>
          <p:nvPr/>
        </p:nvSpPr>
        <p:spPr>
          <a:xfrm>
            <a:off x="5190837" y="3011055"/>
            <a:ext cx="6564618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99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9900" dirty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en-US" altLang="zh-TW" sz="199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199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89766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CC6B4283-3B3D-4B17-8801-593E636BC5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998" y="274846"/>
            <a:ext cx="4274403" cy="6109347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DBDEAD41-DA6F-4C3E-A312-C01AFEA9D238}"/>
              </a:ext>
            </a:extLst>
          </p:cNvPr>
          <p:cNvSpPr txBox="1"/>
          <p:nvPr/>
        </p:nvSpPr>
        <p:spPr>
          <a:xfrm>
            <a:off x="5190837" y="3011055"/>
            <a:ext cx="6564618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99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9900" dirty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en-US" altLang="zh-TW" sz="199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199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18506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B2BCA271-66D3-4F56-9ED4-A97F110B0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91" y="656668"/>
            <a:ext cx="4514850" cy="579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6A6AD8ED-648E-4052-BD8C-9BD7C7461586}"/>
              </a:ext>
            </a:extLst>
          </p:cNvPr>
          <p:cNvSpPr txBox="1"/>
          <p:nvPr/>
        </p:nvSpPr>
        <p:spPr>
          <a:xfrm>
            <a:off x="5190837" y="3011055"/>
            <a:ext cx="6564618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99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9900" dirty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en-US" altLang="zh-TW" sz="199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199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06823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D2DCBE30-C54C-4E7A-80CA-4CB2B09752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09" y="1499997"/>
            <a:ext cx="4514850" cy="4514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B69B2C29-BCAE-4056-91A6-66C55F4E6931}"/>
              </a:ext>
            </a:extLst>
          </p:cNvPr>
          <p:cNvSpPr txBox="1"/>
          <p:nvPr/>
        </p:nvSpPr>
        <p:spPr>
          <a:xfrm>
            <a:off x="5190837" y="3011055"/>
            <a:ext cx="6564618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99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9900" dirty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en-US" altLang="zh-TW" sz="199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199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50552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4CD1B107-09BD-4688-B3FF-BC292E0AC7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4550"/>
            <a:ext cx="5611822" cy="37412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8355D3C7-DDFD-426C-8A67-CA89112E3CD1}"/>
              </a:ext>
            </a:extLst>
          </p:cNvPr>
          <p:cNvSpPr txBox="1"/>
          <p:nvPr/>
        </p:nvSpPr>
        <p:spPr>
          <a:xfrm>
            <a:off x="5190837" y="3011055"/>
            <a:ext cx="6564618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99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9900" dirty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en-US" altLang="zh-TW" sz="199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199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5515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 r="6732" b="25294"/>
          <a:stretch/>
        </p:blipFill>
        <p:spPr>
          <a:xfrm>
            <a:off x="5795682" y="685801"/>
            <a:ext cx="6396318" cy="3980329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825260" y="2675965"/>
            <a:ext cx="326243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8000" b="1" dirty="0">
                <a:solidFill>
                  <a:srgbClr val="644825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pin heiti" charset="-122"/>
              </a:rPr>
              <a:t>第</a:t>
            </a:r>
            <a:r>
              <a:rPr kumimoji="1" lang="zh-TW" altLang="en-US" sz="8000" b="1" dirty="0">
                <a:solidFill>
                  <a:srgbClr val="644825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pin heiti" charset="-122"/>
              </a:rPr>
              <a:t>四章</a:t>
            </a:r>
            <a:endParaRPr kumimoji="1" lang="zh-CN" altLang="en-US" sz="8000" b="1" dirty="0">
              <a:solidFill>
                <a:srgbClr val="644825"/>
              </a:solidFill>
              <a:latin typeface="標楷體" panose="03000509000000000000" pitchFamily="65" charset="-120"/>
              <a:ea typeface="標楷體" panose="03000509000000000000" pitchFamily="65" charset="-120"/>
              <a:cs typeface="inpin heiti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8825" y="1043761"/>
            <a:ext cx="6559296" cy="5439782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606936" y="4928505"/>
            <a:ext cx="3941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600" dirty="0">
                <a:solidFill>
                  <a:srgbClr val="644825"/>
                </a:solidFill>
                <a:latin typeface="inpin heiti" charset="-122"/>
                <a:ea typeface="inpin heiti" charset="-122"/>
                <a:cs typeface="inpin heiti" charset="-122"/>
              </a:rPr>
              <a:t>第四</a:t>
            </a:r>
            <a:r>
              <a:rPr kumimoji="1" lang="zh-TW" altLang="en-US" sz="3600" dirty="0">
                <a:solidFill>
                  <a:srgbClr val="644825"/>
                </a:solidFill>
                <a:latin typeface="inpin heiti" charset="-122"/>
                <a:ea typeface="inpin heiti" charset="-122"/>
                <a:cs typeface="inpin heiti" charset="-122"/>
              </a:rPr>
              <a:t>章 測   驗</a:t>
            </a:r>
            <a:endParaRPr kumimoji="1" lang="zh-CN" altLang="en-US" sz="3600" dirty="0">
              <a:solidFill>
                <a:srgbClr val="644825"/>
              </a:solidFill>
              <a:latin typeface="inpin heiti" charset="-122"/>
              <a:ea typeface="inpin heiti" charset="-122"/>
              <a:cs typeface="inpin heit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4112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1411941"/>
            <a:ext cx="5600700" cy="455600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665" y="1411941"/>
            <a:ext cx="5600700" cy="455600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416" y="2221227"/>
            <a:ext cx="2074990" cy="293743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813" y="3949108"/>
            <a:ext cx="3066959" cy="128708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020" y="4305214"/>
            <a:ext cx="2633472" cy="521208"/>
          </a:xfrm>
          <a:prstGeom prst="rect">
            <a:avLst/>
          </a:prstGeom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225AE567-01BB-4959-B455-10ADB74D78B0}"/>
              </a:ext>
            </a:extLst>
          </p:cNvPr>
          <p:cNvSpPr txBox="1"/>
          <p:nvPr/>
        </p:nvSpPr>
        <p:spPr>
          <a:xfrm>
            <a:off x="1372259" y="2743199"/>
            <a:ext cx="38467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600" dirty="0">
                <a:latin typeface="Cooper Black" panose="0208090404030B020404" pitchFamily="18" charset="0"/>
                <a:ea typeface="標楷體" panose="03000509000000000000" pitchFamily="65" charset="-120"/>
              </a:rPr>
              <a:t>M-r-</a:t>
            </a:r>
            <a:r>
              <a:rPr lang="en-US" altLang="zh-TW" sz="6600" dirty="0" err="1">
                <a:latin typeface="Cooper Black" panose="0208090404030B020404" pitchFamily="18" charset="0"/>
                <a:ea typeface="標楷體" panose="03000509000000000000" pitchFamily="65" charset="-120"/>
              </a:rPr>
              <a:t>kyas</a:t>
            </a:r>
            <a:endParaRPr lang="zh-TW" altLang="en-US" sz="6600" dirty="0">
              <a:latin typeface="Cooper Black" panose="0208090404030B020404" pitchFamily="18" charset="0"/>
              <a:ea typeface="標楷體" panose="03000509000000000000" pitchFamily="65" charset="-120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21B50BEC-6665-45C5-8A73-6D8156F45BBB}"/>
              </a:ext>
            </a:extLst>
          </p:cNvPr>
          <p:cNvSpPr txBox="1"/>
          <p:nvPr/>
        </p:nvSpPr>
        <p:spPr>
          <a:xfrm>
            <a:off x="7321015" y="2828835"/>
            <a:ext cx="38860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7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年 輕 人</a:t>
            </a:r>
          </a:p>
        </p:txBody>
      </p:sp>
    </p:spTree>
    <p:extLst>
      <p:ext uri="{BB962C8B-B14F-4D97-AF65-F5344CB8AC3E}">
        <p14:creationId xmlns:p14="http://schemas.microsoft.com/office/powerpoint/2010/main" val="199800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88" y="1411941"/>
            <a:ext cx="5600700" cy="455600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665" y="1411941"/>
            <a:ext cx="5600700" cy="455600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416" y="2221227"/>
            <a:ext cx="2074990" cy="293743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813" y="3949108"/>
            <a:ext cx="3066959" cy="128708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020" y="4305214"/>
            <a:ext cx="2633472" cy="521208"/>
          </a:xfrm>
          <a:prstGeom prst="rect">
            <a:avLst/>
          </a:prstGeom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225AE567-01BB-4959-B455-10ADB74D78B0}"/>
              </a:ext>
            </a:extLst>
          </p:cNvPr>
          <p:cNvSpPr txBox="1"/>
          <p:nvPr/>
        </p:nvSpPr>
        <p:spPr>
          <a:xfrm>
            <a:off x="1605551" y="2757984"/>
            <a:ext cx="316625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6600" b="1" dirty="0">
                <a:latin typeface="Cooper Black" panose="0208090404030B020404" pitchFamily="18" charset="0"/>
              </a:rPr>
              <a:t>B-n-</a:t>
            </a:r>
            <a:r>
              <a:rPr lang="en-US" altLang="zh-TW" sz="6600" b="1" dirty="0" err="1">
                <a:latin typeface="Cooper Black" panose="0208090404030B020404" pitchFamily="18" charset="0"/>
              </a:rPr>
              <a:t>kis</a:t>
            </a:r>
            <a:endParaRPr lang="zh-TW" altLang="en-US" sz="6600" b="1" dirty="0">
              <a:latin typeface="Cooper Black" panose="0208090404030B020404" pitchFamily="18" charset="0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F779C8A6-9E37-4DE7-995E-C0A8E4D66A09}"/>
              </a:ext>
            </a:extLst>
          </p:cNvPr>
          <p:cNvSpPr txBox="1"/>
          <p:nvPr/>
        </p:nvSpPr>
        <p:spPr>
          <a:xfrm>
            <a:off x="7943273" y="2757984"/>
            <a:ext cx="24978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7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老 人</a:t>
            </a:r>
          </a:p>
        </p:txBody>
      </p:sp>
    </p:spTree>
    <p:extLst>
      <p:ext uri="{BB962C8B-B14F-4D97-AF65-F5344CB8AC3E}">
        <p14:creationId xmlns:p14="http://schemas.microsoft.com/office/powerpoint/2010/main" val="4255001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5553">
            <a:off x="1185537" y="50463"/>
            <a:ext cx="2460062" cy="348255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 r="6732" b="25294"/>
          <a:stretch/>
        </p:blipFill>
        <p:spPr>
          <a:xfrm>
            <a:off x="5966011" y="298165"/>
            <a:ext cx="5221942" cy="3249532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640659" y="1815824"/>
            <a:ext cx="31622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8000" b="1" dirty="0">
                <a:solidFill>
                  <a:srgbClr val="644825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pin heiti" charset="-122"/>
              </a:rPr>
              <a:t>目 </a:t>
            </a:r>
            <a:r>
              <a:rPr kumimoji="1" lang="zh-TW" altLang="en-US" sz="8000" b="1" dirty="0">
                <a:solidFill>
                  <a:srgbClr val="644825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pin heiti" charset="-122"/>
              </a:rPr>
              <a:t>錄</a:t>
            </a:r>
            <a:endParaRPr kumimoji="1" lang="zh-CN" altLang="en-US" sz="8000" b="1" dirty="0">
              <a:solidFill>
                <a:srgbClr val="644825"/>
              </a:solidFill>
              <a:latin typeface="標楷體" panose="03000509000000000000" pitchFamily="65" charset="-120"/>
              <a:ea typeface="標楷體" panose="03000509000000000000" pitchFamily="65" charset="-120"/>
              <a:cs typeface="inpin heiti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76783" y="3735276"/>
            <a:ext cx="3941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600" b="1" dirty="0">
                <a:solidFill>
                  <a:srgbClr val="644825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pin heiti" charset="-122"/>
              </a:rPr>
              <a:t>第一</a:t>
            </a:r>
            <a:r>
              <a:rPr kumimoji="1" lang="zh-TW" altLang="en-US" sz="3600" b="1" dirty="0">
                <a:solidFill>
                  <a:srgbClr val="644825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pin heiti" charset="-122"/>
              </a:rPr>
              <a:t>章 單字練習</a:t>
            </a:r>
            <a:endParaRPr kumimoji="1" lang="zh-CN" altLang="en-US" sz="3600" b="1" dirty="0">
              <a:solidFill>
                <a:srgbClr val="644825"/>
              </a:solidFill>
              <a:latin typeface="標楷體" panose="03000509000000000000" pitchFamily="65" charset="-120"/>
              <a:ea typeface="標楷體" panose="03000509000000000000" pitchFamily="65" charset="-120"/>
              <a:cs typeface="inpin heiti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93137" y="4823400"/>
            <a:ext cx="3941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600" b="1" dirty="0">
                <a:solidFill>
                  <a:srgbClr val="644825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pin heiti" charset="-122"/>
              </a:rPr>
              <a:t>第二</a:t>
            </a:r>
            <a:r>
              <a:rPr kumimoji="1" lang="zh-TW" altLang="en-US" sz="3600" b="1" dirty="0">
                <a:solidFill>
                  <a:srgbClr val="644825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pin heiti" charset="-122"/>
              </a:rPr>
              <a:t>章 句子練習</a:t>
            </a:r>
            <a:endParaRPr kumimoji="1" lang="zh-CN" altLang="en-US" sz="3600" b="1" dirty="0">
              <a:solidFill>
                <a:srgbClr val="644825"/>
              </a:solidFill>
              <a:latin typeface="標楷體" panose="03000509000000000000" pitchFamily="65" charset="-120"/>
              <a:ea typeface="標楷體" panose="03000509000000000000" pitchFamily="65" charset="-120"/>
              <a:cs typeface="inpin heiti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93137" y="5911524"/>
            <a:ext cx="3941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600" b="1" dirty="0">
                <a:solidFill>
                  <a:srgbClr val="644825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pin heiti" charset="-122"/>
              </a:rPr>
              <a:t>第三</a:t>
            </a:r>
            <a:r>
              <a:rPr kumimoji="1" lang="zh-TW" altLang="en-US" sz="3600" b="1" dirty="0">
                <a:solidFill>
                  <a:srgbClr val="644825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pin heiti" charset="-122"/>
              </a:rPr>
              <a:t>章 看圖回答</a:t>
            </a:r>
            <a:endParaRPr kumimoji="1" lang="zh-CN" altLang="en-US" sz="3600" b="1" dirty="0">
              <a:solidFill>
                <a:srgbClr val="644825"/>
              </a:solidFill>
              <a:latin typeface="標楷體" panose="03000509000000000000" pitchFamily="65" charset="-120"/>
              <a:ea typeface="標楷體" panose="03000509000000000000" pitchFamily="65" charset="-120"/>
              <a:cs typeface="inpin heiti" charset="-122"/>
            </a:endParaRPr>
          </a:p>
        </p:txBody>
      </p:sp>
      <p:sp>
        <p:nvSpPr>
          <p:cNvPr id="11" name="文本框 8">
            <a:extLst>
              <a:ext uri="{FF2B5EF4-FFF2-40B4-BE49-F238E27FC236}">
                <a16:creationId xmlns:a16="http://schemas.microsoft.com/office/drawing/2014/main" id="{490AB8CE-A3E7-413C-9419-98DF3E04EBC7}"/>
              </a:ext>
            </a:extLst>
          </p:cNvPr>
          <p:cNvSpPr txBox="1"/>
          <p:nvPr/>
        </p:nvSpPr>
        <p:spPr>
          <a:xfrm>
            <a:off x="6028977" y="3845304"/>
            <a:ext cx="3941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600" b="1" dirty="0">
                <a:solidFill>
                  <a:srgbClr val="644825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pin heiti" charset="-122"/>
              </a:rPr>
              <a:t>第</a:t>
            </a:r>
            <a:r>
              <a:rPr kumimoji="1" lang="zh-TW" altLang="en-US" sz="3600" b="1" dirty="0">
                <a:solidFill>
                  <a:srgbClr val="644825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pin heiti" charset="-122"/>
              </a:rPr>
              <a:t>四章 測驗</a:t>
            </a:r>
            <a:endParaRPr kumimoji="1" lang="zh-CN" altLang="en-US" sz="3600" b="1" dirty="0">
              <a:solidFill>
                <a:srgbClr val="644825"/>
              </a:solidFill>
              <a:latin typeface="標楷體" panose="03000509000000000000" pitchFamily="65" charset="-120"/>
              <a:ea typeface="標楷體" panose="03000509000000000000" pitchFamily="65" charset="-120"/>
              <a:cs typeface="inpin heiti" charset="-122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EA3D5CB0-A14F-4003-A7B8-36C90810530B}"/>
              </a:ext>
            </a:extLst>
          </p:cNvPr>
          <p:cNvSpPr txBox="1"/>
          <p:nvPr/>
        </p:nvSpPr>
        <p:spPr>
          <a:xfrm>
            <a:off x="6257925" y="5100399"/>
            <a:ext cx="39418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zh-CN" altLang="en-US" sz="3600" b="1" dirty="0">
                <a:solidFill>
                  <a:srgbClr val="644825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pin heiti" charset="-122"/>
              </a:rPr>
              <a:t>第</a:t>
            </a:r>
            <a:r>
              <a:rPr kumimoji="1" lang="zh-TW" altLang="en-US" sz="3600" b="1" dirty="0">
                <a:solidFill>
                  <a:srgbClr val="644825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pin heiti" charset="-122"/>
              </a:rPr>
              <a:t>五章 我會說</a:t>
            </a:r>
            <a:endParaRPr kumimoji="1" lang="zh-CN" altLang="en-US" sz="3600" b="1" dirty="0">
              <a:solidFill>
                <a:srgbClr val="644825"/>
              </a:solidFill>
              <a:latin typeface="標楷體" panose="03000509000000000000" pitchFamily="65" charset="-120"/>
              <a:ea typeface="標楷體" panose="03000509000000000000" pitchFamily="65" charset="-120"/>
              <a:cs typeface="inpin heiti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144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6011">
        <p:random/>
      </p:transition>
    </mc:Choice>
    <mc:Fallback>
      <p:transition spd="slow" advTm="6011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88" y="1411941"/>
            <a:ext cx="5600700" cy="455600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665" y="1411941"/>
            <a:ext cx="5600700" cy="455600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416" y="2221227"/>
            <a:ext cx="2074990" cy="293743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813" y="3949108"/>
            <a:ext cx="3066959" cy="128708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020" y="4305214"/>
            <a:ext cx="2633472" cy="521208"/>
          </a:xfrm>
          <a:prstGeom prst="rect">
            <a:avLst/>
          </a:prstGeom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225AE567-01BB-4959-B455-10ADB74D78B0}"/>
              </a:ext>
            </a:extLst>
          </p:cNvPr>
          <p:cNvSpPr txBox="1"/>
          <p:nvPr/>
        </p:nvSpPr>
        <p:spPr>
          <a:xfrm>
            <a:off x="1429394" y="2841112"/>
            <a:ext cx="371928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6600" b="1" dirty="0">
                <a:latin typeface="Cooper Black" panose="0208090404030B020404" pitchFamily="18" charset="0"/>
              </a:rPr>
              <a:t>M-li-</a:t>
            </a:r>
            <a:r>
              <a:rPr lang="en-US" altLang="zh-TW" sz="6600" b="1" dirty="0" err="1">
                <a:latin typeface="Cooper Black" panose="0208090404030B020404" pitchFamily="18" charset="0"/>
              </a:rPr>
              <a:t>kuy</a:t>
            </a:r>
            <a:endParaRPr lang="zh-TW" altLang="en-US" sz="6600" b="1" dirty="0">
              <a:latin typeface="Cooper Black" panose="0208090404030B020404" pitchFamily="18" charset="0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E9474156-B953-456C-A37E-5C70074D14A0}"/>
              </a:ext>
            </a:extLst>
          </p:cNvPr>
          <p:cNvSpPr txBox="1"/>
          <p:nvPr/>
        </p:nvSpPr>
        <p:spPr>
          <a:xfrm>
            <a:off x="8015115" y="2841112"/>
            <a:ext cx="24978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7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男 生</a:t>
            </a:r>
          </a:p>
        </p:txBody>
      </p:sp>
    </p:spTree>
    <p:extLst>
      <p:ext uri="{BB962C8B-B14F-4D97-AF65-F5344CB8AC3E}">
        <p14:creationId xmlns:p14="http://schemas.microsoft.com/office/powerpoint/2010/main" val="2751651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88" y="1411941"/>
            <a:ext cx="5600700" cy="455600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665" y="1411941"/>
            <a:ext cx="5600700" cy="455600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416" y="2221227"/>
            <a:ext cx="2074990" cy="293743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813" y="3949108"/>
            <a:ext cx="3066959" cy="128708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020" y="4305214"/>
            <a:ext cx="2633472" cy="521208"/>
          </a:xfrm>
          <a:prstGeom prst="rect">
            <a:avLst/>
          </a:prstGeom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225AE567-01BB-4959-B455-10ADB74D78B0}"/>
              </a:ext>
            </a:extLst>
          </p:cNvPr>
          <p:cNvSpPr txBox="1"/>
          <p:nvPr/>
        </p:nvSpPr>
        <p:spPr>
          <a:xfrm>
            <a:off x="1062182" y="2908892"/>
            <a:ext cx="42786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5400" b="1" dirty="0">
                <a:latin typeface="Cooper Black" panose="0208090404030B020404" pitchFamily="18" charset="0"/>
              </a:rPr>
              <a:t>La-qi ci-</a:t>
            </a:r>
            <a:r>
              <a:rPr lang="en-US" altLang="zh-TW" sz="5400" b="1" dirty="0" err="1">
                <a:latin typeface="Cooper Black" panose="0208090404030B020404" pitchFamily="18" charset="0"/>
              </a:rPr>
              <a:t>kuy</a:t>
            </a:r>
            <a:endParaRPr lang="zh-TW" altLang="en-US" sz="5400" b="1" dirty="0">
              <a:latin typeface="Cooper Black" panose="0208090404030B020404" pitchFamily="18" charset="0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7501C324-E209-4214-9C86-BCC607F426DF}"/>
              </a:ext>
            </a:extLst>
          </p:cNvPr>
          <p:cNvSpPr txBox="1"/>
          <p:nvPr/>
        </p:nvSpPr>
        <p:spPr>
          <a:xfrm>
            <a:off x="8015115" y="2748779"/>
            <a:ext cx="24978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7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小 孩</a:t>
            </a:r>
          </a:p>
        </p:txBody>
      </p:sp>
    </p:spTree>
    <p:extLst>
      <p:ext uri="{BB962C8B-B14F-4D97-AF65-F5344CB8AC3E}">
        <p14:creationId xmlns:p14="http://schemas.microsoft.com/office/powerpoint/2010/main" val="157632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88" y="1411941"/>
            <a:ext cx="5600700" cy="455600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665" y="1411941"/>
            <a:ext cx="5600700" cy="455600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416" y="2221227"/>
            <a:ext cx="2074990" cy="293743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813" y="3949108"/>
            <a:ext cx="3066959" cy="128708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020" y="4305214"/>
            <a:ext cx="2633472" cy="521208"/>
          </a:xfrm>
          <a:prstGeom prst="rect">
            <a:avLst/>
          </a:prstGeom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225AE567-01BB-4959-B455-10ADB74D78B0}"/>
              </a:ext>
            </a:extLst>
          </p:cNvPr>
          <p:cNvSpPr txBox="1"/>
          <p:nvPr/>
        </p:nvSpPr>
        <p:spPr>
          <a:xfrm>
            <a:off x="1477819" y="2739604"/>
            <a:ext cx="41378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600" b="1" dirty="0">
                <a:latin typeface="Cooper Black" panose="0208090404030B020404" pitchFamily="18" charset="0"/>
              </a:rPr>
              <a:t>K-ne-</a:t>
            </a:r>
            <a:r>
              <a:rPr lang="en-US" altLang="zh-TW" sz="6600" b="1" dirty="0" err="1">
                <a:latin typeface="Cooper Black" panose="0208090404030B020404" pitchFamily="18" charset="0"/>
              </a:rPr>
              <a:t>ril</a:t>
            </a:r>
            <a:endParaRPr lang="zh-TW" altLang="en-US" sz="6600" b="1" dirty="0">
              <a:latin typeface="Cooper Black" panose="0208090404030B020404" pitchFamily="18" charset="0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E7732748-02AD-4520-B01F-5BC2A3EDCCE6}"/>
              </a:ext>
            </a:extLst>
          </p:cNvPr>
          <p:cNvSpPr txBox="1"/>
          <p:nvPr/>
        </p:nvSpPr>
        <p:spPr>
          <a:xfrm>
            <a:off x="8107387" y="2748779"/>
            <a:ext cx="24978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7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女 生</a:t>
            </a:r>
          </a:p>
        </p:txBody>
      </p:sp>
    </p:spTree>
    <p:extLst>
      <p:ext uri="{BB962C8B-B14F-4D97-AF65-F5344CB8AC3E}">
        <p14:creationId xmlns:p14="http://schemas.microsoft.com/office/powerpoint/2010/main" val="2550740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C082057D-F56F-470F-8FEA-D9BDFF472878}"/>
              </a:ext>
            </a:extLst>
          </p:cNvPr>
          <p:cNvSpPr txBox="1"/>
          <p:nvPr/>
        </p:nvSpPr>
        <p:spPr>
          <a:xfrm>
            <a:off x="1450731" y="729734"/>
            <a:ext cx="10243038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5400" b="1" dirty="0">
                <a:latin typeface="Eras Demi ITC" panose="020B0805030504020804" pitchFamily="34" charset="0"/>
              </a:rPr>
              <a:t>(</a:t>
            </a:r>
            <a:r>
              <a:rPr lang="en-US" altLang="zh-TW" sz="5400" b="1" dirty="0" err="1">
                <a:latin typeface="Eras Demi ITC" panose="020B0805030504020804" pitchFamily="34" charset="0"/>
              </a:rPr>
              <a:t>Mrkyas</a:t>
            </a:r>
            <a:r>
              <a:rPr lang="en-US" altLang="zh-TW" sz="5400" b="1" dirty="0">
                <a:latin typeface="Eras Demi ITC" panose="020B0805030504020804" pitchFamily="34" charset="0"/>
              </a:rPr>
              <a:t>)</a:t>
            </a:r>
          </a:p>
          <a:p>
            <a:endParaRPr lang="en-US" altLang="zh-TW" sz="5400" b="1" dirty="0">
              <a:latin typeface="Eras Demi ITC" panose="020B0805030504020804" pitchFamily="34" charset="0"/>
            </a:endParaRPr>
          </a:p>
          <a:p>
            <a:r>
              <a:rPr lang="en-US" altLang="zh-TW" sz="5400" b="1" dirty="0" err="1">
                <a:latin typeface="Eras Demi ITC" panose="020B0805030504020804" pitchFamily="34" charset="0"/>
              </a:rPr>
              <a:t>mnwah</a:t>
            </a:r>
            <a:r>
              <a:rPr lang="en-US" altLang="zh-TW" sz="5400" b="1" dirty="0">
                <a:latin typeface="Eras Demi ITC" panose="020B0805030504020804" pitchFamily="34" charset="0"/>
              </a:rPr>
              <a:t> </a:t>
            </a:r>
            <a:r>
              <a:rPr lang="en-US" altLang="zh-TW" sz="5400" b="1" dirty="0" err="1">
                <a:latin typeface="Eras Demi ITC" panose="020B0805030504020804" pitchFamily="34" charset="0"/>
              </a:rPr>
              <a:t>qbuyang</a:t>
            </a:r>
            <a:r>
              <a:rPr lang="en-US" altLang="zh-TW" sz="5400" b="1" dirty="0">
                <a:latin typeface="Eras Demi ITC" panose="020B0805030504020804" pitchFamily="34" charset="0"/>
              </a:rPr>
              <a:t> </a:t>
            </a:r>
            <a:r>
              <a:rPr lang="en-US" altLang="zh-TW" sz="5400" b="1" dirty="0" err="1">
                <a:latin typeface="Eras Demi ITC" panose="020B0805030504020804" pitchFamily="34" charset="0"/>
              </a:rPr>
              <a:t>rgyax</a:t>
            </a:r>
            <a:r>
              <a:rPr lang="en-US" altLang="zh-TW" sz="5400" b="1" dirty="0">
                <a:latin typeface="Eras Demi ITC" panose="020B0805030504020804" pitchFamily="34" charset="0"/>
              </a:rPr>
              <a:t> </a:t>
            </a:r>
            <a:r>
              <a:rPr lang="en-US" altLang="zh-TW" sz="5400" b="1" dirty="0" err="1">
                <a:latin typeface="Eras Demi ITC" panose="020B0805030504020804" pitchFamily="34" charset="0"/>
              </a:rPr>
              <a:t>qu</a:t>
            </a:r>
            <a:r>
              <a:rPr lang="en-US" altLang="zh-TW" sz="5400" b="1" dirty="0">
                <a:latin typeface="Eras Demi ITC" panose="020B0805030504020804" pitchFamily="34" charset="0"/>
              </a:rPr>
              <a:t> </a:t>
            </a:r>
            <a:r>
              <a:rPr lang="en-US" altLang="zh-TW" sz="5400" b="1" dirty="0" err="1">
                <a:solidFill>
                  <a:srgbClr val="FF0000"/>
                </a:solidFill>
                <a:latin typeface="Eras Demi ITC" panose="020B0805030504020804" pitchFamily="34" charset="0"/>
              </a:rPr>
              <a:t>mrkyas</a:t>
            </a:r>
            <a:r>
              <a:rPr lang="en-US" altLang="zh-TW" sz="5400" b="1" dirty="0">
                <a:solidFill>
                  <a:srgbClr val="FF0000"/>
                </a:solidFill>
                <a:latin typeface="Eras Demi ITC" panose="020B0805030504020804" pitchFamily="34" charset="0"/>
              </a:rPr>
              <a:t> </a:t>
            </a:r>
            <a:r>
              <a:rPr lang="en-US" altLang="zh-TW" sz="5400" b="1" dirty="0" err="1">
                <a:latin typeface="Eras Demi ITC" panose="020B0805030504020804" pitchFamily="34" charset="0"/>
              </a:rPr>
              <a:t>na</a:t>
            </a:r>
            <a:r>
              <a:rPr lang="en-US" altLang="zh-TW" sz="5400" b="1" dirty="0">
                <a:latin typeface="Eras Demi ITC" panose="020B0805030504020804" pitchFamily="34" charset="0"/>
              </a:rPr>
              <a:t> </a:t>
            </a:r>
            <a:r>
              <a:rPr lang="en-US" altLang="zh-TW" sz="5400" b="1" dirty="0" err="1">
                <a:latin typeface="Eras Demi ITC" panose="020B0805030504020804" pitchFamily="34" charset="0"/>
              </a:rPr>
              <a:t>qalang</a:t>
            </a:r>
            <a:r>
              <a:rPr lang="en-US" altLang="zh-TW" sz="5400" b="1" dirty="0">
                <a:latin typeface="Eras Demi ITC" panose="020B0805030504020804" pitchFamily="34" charset="0"/>
              </a:rPr>
              <a:t> </a:t>
            </a:r>
            <a:r>
              <a:rPr lang="en-US" altLang="zh-TW" sz="5400" b="1" dirty="0" err="1">
                <a:latin typeface="Eras Demi ITC" panose="020B0805030504020804" pitchFamily="34" charset="0"/>
              </a:rPr>
              <a:t>myan</a:t>
            </a:r>
            <a:r>
              <a:rPr lang="zh-TW" altLang="en-US" sz="3600" dirty="0"/>
              <a:t>。</a:t>
            </a:r>
            <a:endParaRPr lang="en-US" altLang="zh-TW" sz="3600" dirty="0"/>
          </a:p>
          <a:p>
            <a:endParaRPr lang="en-US" altLang="zh-TW" sz="3600" dirty="0"/>
          </a:p>
          <a:p>
            <a:r>
              <a:rPr lang="zh-TW" altLang="en-US" sz="4800" b="1" dirty="0"/>
              <a:t>我們部落裡的年輕人到山上狩獵。</a:t>
            </a:r>
            <a:r>
              <a:rPr lang="en-US" altLang="zh-TW" sz="4800" b="1" dirty="0"/>
              <a:t>  </a:t>
            </a:r>
            <a:endParaRPr lang="zh-TW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878098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4000">
        <p14:gallery dir="l"/>
      </p:transition>
    </mc:Choice>
    <mc:Fallback>
      <p:transition spd="slow" advTm="4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46E60521-0891-4871-BC7C-7F044516E79A}"/>
              </a:ext>
            </a:extLst>
          </p:cNvPr>
          <p:cNvSpPr txBox="1"/>
          <p:nvPr/>
        </p:nvSpPr>
        <p:spPr>
          <a:xfrm>
            <a:off x="624254" y="1452880"/>
            <a:ext cx="10638692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4800" dirty="0">
                <a:latin typeface="Eras Demi ITC" panose="020B0805030504020804" pitchFamily="34" charset="0"/>
              </a:rPr>
              <a:t>(</a:t>
            </a:r>
            <a:r>
              <a:rPr lang="en-US" altLang="zh-TW" sz="5400" b="1" dirty="0" err="1">
                <a:latin typeface="Eras Demi ITC" panose="020B0805030504020804" pitchFamily="34" charset="0"/>
              </a:rPr>
              <a:t>bnkis</a:t>
            </a:r>
            <a:r>
              <a:rPr lang="en-US" altLang="zh-TW" sz="5400" b="1" dirty="0">
                <a:latin typeface="Eras Demi ITC" panose="020B0805030504020804" pitchFamily="34" charset="0"/>
              </a:rPr>
              <a:t>)</a:t>
            </a:r>
          </a:p>
          <a:p>
            <a:endParaRPr lang="en-US" altLang="zh-TW" sz="5400" b="1" dirty="0">
              <a:latin typeface="Eras Demi ITC" panose="020B0805030504020804" pitchFamily="34" charset="0"/>
            </a:endParaRPr>
          </a:p>
          <a:p>
            <a:pPr algn="l"/>
            <a:r>
              <a:rPr lang="en-US" altLang="zh-TW" sz="5400" b="1" i="0" dirty="0" err="1">
                <a:effectLst/>
                <a:latin typeface="Eras Demi ITC" panose="020B0805030504020804" pitchFamily="34" charset="0"/>
              </a:rPr>
              <a:t>cyux</a:t>
            </a:r>
            <a:r>
              <a:rPr lang="en-US" altLang="zh-TW" sz="5400" b="1" i="0" dirty="0">
                <a:effectLst/>
                <a:latin typeface="Eras Demi ITC" panose="020B0805030504020804" pitchFamily="34" charset="0"/>
              </a:rPr>
              <a:t> meng </a:t>
            </a:r>
            <a:r>
              <a:rPr lang="en-US" altLang="zh-TW" sz="5400" b="1" i="0" dirty="0" err="1">
                <a:effectLst/>
                <a:latin typeface="Eras Demi ITC" panose="020B0805030504020804" pitchFamily="34" charset="0"/>
              </a:rPr>
              <a:t>hoku</a:t>
            </a:r>
            <a:r>
              <a:rPr lang="en-US" altLang="zh-TW" sz="5400" b="1" i="0" dirty="0">
                <a:effectLst/>
                <a:latin typeface="Eras Demi ITC" panose="020B0805030504020804" pitchFamily="34" charset="0"/>
              </a:rPr>
              <a:t>’ </a:t>
            </a:r>
            <a:r>
              <a:rPr lang="en-US" altLang="zh-TW" sz="5400" b="1" i="0" dirty="0" err="1">
                <a:effectLst/>
                <a:latin typeface="Eras Demi ITC" panose="020B0805030504020804" pitchFamily="34" charset="0"/>
              </a:rPr>
              <a:t>qu</a:t>
            </a:r>
            <a:r>
              <a:rPr lang="en-US" altLang="zh-TW" sz="5400" b="1" i="0" dirty="0">
                <a:effectLst/>
                <a:latin typeface="Eras Demi ITC" panose="020B0805030504020804" pitchFamily="34" charset="0"/>
              </a:rPr>
              <a:t> </a:t>
            </a:r>
            <a:r>
              <a:rPr lang="en-US" altLang="zh-TW" sz="5400" b="1" i="0" dirty="0" err="1">
                <a:effectLst/>
                <a:latin typeface="Eras Demi ITC" panose="020B0805030504020804" pitchFamily="34" charset="0"/>
              </a:rPr>
              <a:t>yutas</a:t>
            </a:r>
            <a:r>
              <a:rPr lang="en-US" altLang="zh-TW" sz="5400" b="1" i="0" dirty="0">
                <a:effectLst/>
                <a:latin typeface="Eras Demi ITC" panose="020B0805030504020804" pitchFamily="34" charset="0"/>
              </a:rPr>
              <a:t> </a:t>
            </a:r>
            <a:r>
              <a:rPr lang="en-US" altLang="zh-TW" sz="5400" b="1" i="0" dirty="0" err="1">
                <a:effectLst/>
                <a:latin typeface="Eras Demi ITC" panose="020B0805030504020804" pitchFamily="34" charset="0"/>
              </a:rPr>
              <a:t>qasa</a:t>
            </a:r>
            <a:r>
              <a:rPr lang="en-US" altLang="zh-TW" sz="5400" b="1" i="0" dirty="0">
                <a:effectLst/>
                <a:latin typeface="Eras Demi ITC" panose="020B0805030504020804" pitchFamily="34" charset="0"/>
              </a:rPr>
              <a:t>.</a:t>
            </a:r>
          </a:p>
          <a:p>
            <a:pPr algn="l"/>
            <a:r>
              <a:rPr lang="en-US" altLang="zh-TW" sz="4800" b="0" i="0" dirty="0">
                <a:effectLst/>
                <a:latin typeface="Eras Demi ITC" panose="020B0805030504020804" pitchFamily="34" charset="0"/>
              </a:rPr>
              <a:t> </a:t>
            </a:r>
          </a:p>
          <a:p>
            <a:pPr algn="l"/>
            <a:r>
              <a:rPr lang="zh-TW" altLang="en-US" sz="4800" b="0" i="0" dirty="0">
                <a:effectLst/>
                <a:latin typeface="Times New Roman" panose="02020603050405020304" pitchFamily="18" charset="0"/>
              </a:rPr>
              <a:t>那位</a:t>
            </a:r>
            <a:r>
              <a:rPr lang="zh-TW" altLang="en-US" sz="4800" b="1" i="0" u="none" strike="noStrike" dirty="0">
                <a:effectLst/>
                <a:latin typeface="Times New Roman" panose="02020603050405020304" pitchFamily="18" charset="0"/>
              </a:rPr>
              <a:t>老人</a:t>
            </a:r>
            <a:r>
              <a:rPr lang="zh-TW" altLang="en-US" sz="4800" b="0" i="0" dirty="0">
                <a:effectLst/>
                <a:latin typeface="Times New Roman" panose="02020603050405020304" pitchFamily="18" charset="0"/>
              </a:rPr>
              <a:t>拿著柺杖</a:t>
            </a:r>
            <a:r>
              <a:rPr lang="zh-TW" altLang="en-US" sz="4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。</a:t>
            </a:r>
          </a:p>
          <a:p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97383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4000">
        <p14:prism/>
      </p:transition>
    </mc:Choice>
    <mc:Fallback>
      <p:transition spd="slow" advTm="400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993E7FE7-B5B2-4279-B448-EFBA4C0F3FF4}"/>
              </a:ext>
            </a:extLst>
          </p:cNvPr>
          <p:cNvSpPr txBox="1"/>
          <p:nvPr/>
        </p:nvSpPr>
        <p:spPr>
          <a:xfrm>
            <a:off x="685800" y="934135"/>
            <a:ext cx="11025554" cy="4862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TW" sz="5400" b="0" i="0" dirty="0">
                <a:effectLst/>
                <a:latin typeface="Eras Demi ITC" panose="020B0805030504020804" pitchFamily="34" charset="0"/>
              </a:rPr>
              <a:t>(</a:t>
            </a:r>
            <a:r>
              <a:rPr lang="en-US" altLang="zh-TW" sz="5400" b="0" i="0" dirty="0" err="1">
                <a:effectLst/>
                <a:latin typeface="Eras Demi ITC" panose="020B0805030504020804" pitchFamily="34" charset="0"/>
              </a:rPr>
              <a:t>Mlikuy</a:t>
            </a:r>
            <a:r>
              <a:rPr lang="en-US" altLang="zh-TW" sz="5400" b="0" i="0" dirty="0">
                <a:effectLst/>
                <a:latin typeface="Eras Demi ITC" panose="020B0805030504020804" pitchFamily="34" charset="0"/>
              </a:rPr>
              <a:t>)</a:t>
            </a:r>
          </a:p>
          <a:p>
            <a:pPr algn="l"/>
            <a:endParaRPr lang="en-US" altLang="zh-TW" sz="5400" b="0" i="0" dirty="0">
              <a:effectLst/>
              <a:latin typeface="Eras Demi ITC" panose="020B0805030504020804" pitchFamily="34" charset="0"/>
            </a:endParaRPr>
          </a:p>
          <a:p>
            <a:pPr algn="l"/>
            <a:r>
              <a:rPr lang="en-US" altLang="zh-TW" sz="5400" b="0" i="0" dirty="0" err="1">
                <a:effectLst/>
                <a:latin typeface="Eras Demi ITC" panose="020B0805030504020804" pitchFamily="34" charset="0"/>
              </a:rPr>
              <a:t>tehuk</a:t>
            </a:r>
            <a:r>
              <a:rPr lang="en-US" altLang="zh-TW" sz="5400" b="0" i="0" dirty="0">
                <a:effectLst/>
                <a:latin typeface="Eras Demi ITC" panose="020B0805030504020804" pitchFamily="34" charset="0"/>
              </a:rPr>
              <a:t> kawas </a:t>
            </a:r>
            <a:r>
              <a:rPr lang="en-US" altLang="zh-TW" sz="5400" b="0" i="0" dirty="0" err="1">
                <a:effectLst/>
                <a:latin typeface="Eras Demi ITC" panose="020B0805030504020804" pitchFamily="34" charset="0"/>
              </a:rPr>
              <a:t>na</a:t>
            </a:r>
            <a:r>
              <a:rPr lang="en-US" altLang="zh-TW" sz="5400" b="0" i="0" dirty="0">
                <a:effectLst/>
                <a:latin typeface="Eras Demi ITC" panose="020B0805030504020804" pitchFamily="34" charset="0"/>
              </a:rPr>
              <a:t> </a:t>
            </a:r>
            <a:r>
              <a:rPr lang="en-US" altLang="zh-TW" sz="5400" b="0" i="0" dirty="0" err="1">
                <a:solidFill>
                  <a:srgbClr val="FF0000"/>
                </a:solidFill>
                <a:effectLst/>
                <a:latin typeface="Eras Demi ITC" panose="020B0805030504020804" pitchFamily="34" charset="0"/>
              </a:rPr>
              <a:t>mlikuy</a:t>
            </a:r>
            <a:r>
              <a:rPr lang="en-US" altLang="zh-TW" sz="5400" b="0" i="0" dirty="0">
                <a:solidFill>
                  <a:srgbClr val="FF0000"/>
                </a:solidFill>
                <a:effectLst/>
                <a:latin typeface="Eras Demi ITC" panose="020B0805030504020804" pitchFamily="34" charset="0"/>
              </a:rPr>
              <a:t> </a:t>
            </a:r>
            <a:r>
              <a:rPr lang="en-US" altLang="zh-TW" sz="5400" b="0" i="0" dirty="0">
                <a:effectLst/>
                <a:latin typeface="Eras Demi ITC" panose="020B0805030504020804" pitchFamily="34" charset="0"/>
              </a:rPr>
              <a:t>Tayal </a:t>
            </a:r>
            <a:r>
              <a:rPr lang="en-US" altLang="zh-TW" sz="5400" b="0" i="0" dirty="0" err="1">
                <a:effectLst/>
                <a:latin typeface="Eras Demi ITC" panose="020B0805030504020804" pitchFamily="34" charset="0"/>
              </a:rPr>
              <a:t>lga</a:t>
            </a:r>
            <a:r>
              <a:rPr lang="en-US" altLang="zh-TW" sz="5400" b="0" i="0" dirty="0">
                <a:effectLst/>
                <a:latin typeface="Eras Demi ITC" panose="020B0805030504020804" pitchFamily="34" charset="0"/>
              </a:rPr>
              <a:t>, </a:t>
            </a:r>
            <a:r>
              <a:rPr lang="en-US" altLang="zh-TW" sz="5400" b="0" i="0" dirty="0" err="1">
                <a:effectLst/>
                <a:latin typeface="Eras Demi ITC" panose="020B0805030504020804" pitchFamily="34" charset="0"/>
              </a:rPr>
              <a:t>siki</a:t>
            </a:r>
            <a:r>
              <a:rPr lang="en-US" altLang="zh-TW" sz="5400" b="0" i="0" dirty="0">
                <a:effectLst/>
                <a:latin typeface="Eras Demi ITC" panose="020B0805030504020804" pitchFamily="34" charset="0"/>
              </a:rPr>
              <a:t> </a:t>
            </a:r>
            <a:r>
              <a:rPr lang="en-US" altLang="zh-TW" sz="5400" b="0" i="0" dirty="0" err="1">
                <a:effectLst/>
                <a:latin typeface="Eras Demi ITC" panose="020B0805030504020804" pitchFamily="34" charset="0"/>
              </a:rPr>
              <a:t>tlhuyun</a:t>
            </a:r>
            <a:r>
              <a:rPr lang="en-US" altLang="zh-TW" sz="5400" b="0" i="0" dirty="0">
                <a:effectLst/>
                <a:latin typeface="Eras Demi ITC" panose="020B0805030504020804" pitchFamily="34" charset="0"/>
              </a:rPr>
              <a:t> </a:t>
            </a:r>
            <a:r>
              <a:rPr lang="en-US" altLang="zh-TW" sz="5400" b="0" i="0" dirty="0" err="1">
                <a:effectLst/>
                <a:latin typeface="Eras Demi ITC" panose="020B0805030504020804" pitchFamily="34" charset="0"/>
              </a:rPr>
              <a:t>qu</a:t>
            </a:r>
            <a:r>
              <a:rPr lang="en-US" altLang="zh-TW" sz="5400" b="0" i="0" dirty="0">
                <a:effectLst/>
                <a:latin typeface="Eras Demi ITC" panose="020B0805030504020804" pitchFamily="34" charset="0"/>
              </a:rPr>
              <a:t> </a:t>
            </a:r>
            <a:r>
              <a:rPr lang="en-US" altLang="zh-TW" sz="5400" b="0" i="0" dirty="0" err="1">
                <a:effectLst/>
                <a:latin typeface="Eras Demi ITC" panose="020B0805030504020804" pitchFamily="34" charset="0"/>
              </a:rPr>
              <a:t>lihuy</a:t>
            </a:r>
            <a:r>
              <a:rPr lang="en-US" altLang="zh-TW" sz="5400" b="0" i="0" dirty="0">
                <a:effectLst/>
                <a:latin typeface="Eras Demi ITC" panose="020B0805030504020804" pitchFamily="34" charset="0"/>
              </a:rPr>
              <a:t> </a:t>
            </a:r>
            <a:r>
              <a:rPr lang="en-US" altLang="zh-TW" sz="5400" b="0" i="0" dirty="0" err="1">
                <a:effectLst/>
                <a:latin typeface="Eras Demi ITC" panose="020B0805030504020804" pitchFamily="34" charset="0"/>
              </a:rPr>
              <a:t>nya</a:t>
            </a:r>
            <a:r>
              <a:rPr lang="en-US" altLang="zh-TW" sz="5400" b="0" i="0" dirty="0">
                <a:effectLst/>
                <a:latin typeface="Eras Demi ITC" panose="020B0805030504020804" pitchFamily="34" charset="0"/>
              </a:rPr>
              <a:t>’ la. </a:t>
            </a:r>
          </a:p>
          <a:p>
            <a:pPr algn="l"/>
            <a:endParaRPr lang="en-US" altLang="zh-TW" sz="5400" b="0" i="0" dirty="0">
              <a:effectLst/>
              <a:latin typeface="Eras Demi ITC" panose="020B0805030504020804" pitchFamily="34" charset="0"/>
            </a:endParaRPr>
          </a:p>
          <a:p>
            <a:pPr algn="l"/>
            <a:r>
              <a:rPr lang="zh-TW" alt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泰雅族</a:t>
            </a:r>
            <a:r>
              <a:rPr lang="zh-TW" altLang="en-US" sz="4000" b="1" i="0" u="none" strike="no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男人</a:t>
            </a:r>
            <a:r>
              <a:rPr lang="zh-TW" alt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到了適齡階段，就要在其額頭上文面。</a:t>
            </a:r>
          </a:p>
        </p:txBody>
      </p:sp>
    </p:spTree>
    <p:extLst>
      <p:ext uri="{BB962C8B-B14F-4D97-AF65-F5344CB8AC3E}">
        <p14:creationId xmlns:p14="http://schemas.microsoft.com/office/powerpoint/2010/main" val="2391486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4000">
        <p14:prism isInverted="1"/>
      </p:transition>
    </mc:Choice>
    <mc:Fallback>
      <p:transition spd="slow" advTm="400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237ACA89-9B57-437F-B6EF-C03BCD7EF7D4}"/>
              </a:ext>
            </a:extLst>
          </p:cNvPr>
          <p:cNvSpPr txBox="1"/>
          <p:nvPr/>
        </p:nvSpPr>
        <p:spPr>
          <a:xfrm>
            <a:off x="589084" y="687950"/>
            <a:ext cx="11306908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TW" sz="5400" b="0" i="0" dirty="0">
                <a:effectLst/>
                <a:latin typeface="Eras Demi ITC" panose="020B0805030504020804" pitchFamily="34" charset="0"/>
              </a:rPr>
              <a:t>(</a:t>
            </a:r>
            <a:r>
              <a:rPr lang="en-US" altLang="zh-TW" sz="5400" b="0" i="0" dirty="0" err="1">
                <a:effectLst/>
                <a:latin typeface="Eras Demi ITC" panose="020B0805030504020804" pitchFamily="34" charset="0"/>
              </a:rPr>
              <a:t>Kneril</a:t>
            </a:r>
            <a:r>
              <a:rPr lang="en-US" altLang="zh-TW" sz="5400" b="0" i="0" dirty="0">
                <a:effectLst/>
                <a:latin typeface="Eras Demi ITC" panose="020B0805030504020804" pitchFamily="34" charset="0"/>
              </a:rPr>
              <a:t>)</a:t>
            </a:r>
          </a:p>
          <a:p>
            <a:pPr algn="l"/>
            <a:endParaRPr lang="en-US" altLang="zh-TW" sz="5400" b="0" i="0" dirty="0">
              <a:effectLst/>
              <a:latin typeface="Eras Demi ITC" panose="020B0805030504020804" pitchFamily="34" charset="0"/>
            </a:endParaRPr>
          </a:p>
          <a:p>
            <a:pPr algn="l"/>
            <a:r>
              <a:rPr lang="en-US" altLang="zh-TW" sz="5400" b="0" i="0" dirty="0" err="1">
                <a:effectLst/>
                <a:latin typeface="Eras Demi ITC" panose="020B0805030504020804" pitchFamily="34" charset="0"/>
              </a:rPr>
              <a:t>m_yan</a:t>
            </a:r>
            <a:r>
              <a:rPr lang="en-US" altLang="zh-TW" sz="5400" b="0" i="0" dirty="0">
                <a:effectLst/>
                <a:latin typeface="Eras Demi ITC" panose="020B0805030504020804" pitchFamily="34" charset="0"/>
              </a:rPr>
              <a:t> </a:t>
            </a:r>
            <a:r>
              <a:rPr lang="en-US" altLang="zh-TW" sz="5400" b="0" i="0" dirty="0" err="1">
                <a:effectLst/>
                <a:latin typeface="Eras Demi ITC" panose="020B0805030504020804" pitchFamily="34" charset="0"/>
              </a:rPr>
              <a:t>ima</a:t>
            </a:r>
            <a:r>
              <a:rPr lang="en-US" altLang="zh-TW" sz="5400" b="0" i="0" dirty="0">
                <a:effectLst/>
                <a:latin typeface="Eras Demi ITC" panose="020B0805030504020804" pitchFamily="34" charset="0"/>
              </a:rPr>
              <a:t>’ </a:t>
            </a:r>
            <a:r>
              <a:rPr lang="en-US" altLang="zh-TW" sz="5400" b="0" i="0" dirty="0" err="1">
                <a:effectLst/>
                <a:latin typeface="Eras Demi ITC" panose="020B0805030504020804" pitchFamily="34" charset="0"/>
              </a:rPr>
              <a:t>qu</a:t>
            </a:r>
            <a:r>
              <a:rPr lang="en-US" altLang="zh-TW" sz="5400" b="0" i="0" dirty="0">
                <a:effectLst/>
                <a:latin typeface="Eras Demi ITC" panose="020B0805030504020804" pitchFamily="34" charset="0"/>
              </a:rPr>
              <a:t> </a:t>
            </a:r>
            <a:r>
              <a:rPr lang="en-US" altLang="zh-TW" sz="5400" b="0" i="0" dirty="0" err="1">
                <a:effectLst/>
                <a:latin typeface="Eras Demi ITC" panose="020B0805030504020804" pitchFamily="34" charset="0"/>
              </a:rPr>
              <a:t>inrkyasan</a:t>
            </a:r>
            <a:r>
              <a:rPr lang="en-US" altLang="zh-TW" sz="5400" b="0" i="0" dirty="0">
                <a:effectLst/>
                <a:latin typeface="Eras Demi ITC" panose="020B0805030504020804" pitchFamily="34" charset="0"/>
              </a:rPr>
              <a:t> </a:t>
            </a:r>
            <a:r>
              <a:rPr lang="en-US" altLang="zh-TW" sz="5400" b="0" i="0" dirty="0" err="1">
                <a:effectLst/>
                <a:latin typeface="Eras Demi ITC" panose="020B0805030504020804" pitchFamily="34" charset="0"/>
              </a:rPr>
              <a:t>nya</a:t>
            </a:r>
            <a:r>
              <a:rPr lang="en-US" altLang="zh-TW" sz="5400" b="0" i="0" dirty="0">
                <a:effectLst/>
                <a:latin typeface="Eras Demi ITC" panose="020B0805030504020804" pitchFamily="34" charset="0"/>
              </a:rPr>
              <a:t>’ </a:t>
            </a:r>
            <a:r>
              <a:rPr lang="en-US" altLang="zh-TW" sz="5400" b="0" i="0" dirty="0" err="1">
                <a:effectLst/>
                <a:latin typeface="Eras Demi ITC" panose="020B0805030504020804" pitchFamily="34" charset="0"/>
              </a:rPr>
              <a:t>kneril</a:t>
            </a:r>
            <a:r>
              <a:rPr lang="en-US" altLang="zh-TW" sz="5400" b="0" i="0" dirty="0">
                <a:effectLst/>
                <a:latin typeface="Eras Demi ITC" panose="020B0805030504020804" pitchFamily="34" charset="0"/>
              </a:rPr>
              <a:t> </a:t>
            </a:r>
            <a:r>
              <a:rPr lang="en-US" altLang="zh-TW" sz="5400" b="0" i="0" dirty="0" err="1">
                <a:effectLst/>
                <a:latin typeface="Eras Demi ITC" panose="020B0805030504020804" pitchFamily="34" charset="0"/>
              </a:rPr>
              <a:t>qasa</a:t>
            </a:r>
            <a:r>
              <a:rPr lang="en-US" altLang="zh-TW" sz="5400" b="0" i="0" dirty="0">
                <a:effectLst/>
                <a:latin typeface="Eras Demi ITC" panose="020B0805030504020804" pitchFamily="34" charset="0"/>
              </a:rPr>
              <a:t>? </a:t>
            </a:r>
            <a:r>
              <a:rPr lang="en-US" altLang="zh-TW" sz="5400" b="0" i="0" dirty="0" err="1">
                <a:effectLst/>
                <a:latin typeface="Eras Demi ITC" panose="020B0805030504020804" pitchFamily="34" charset="0"/>
              </a:rPr>
              <a:t>m_yan</a:t>
            </a:r>
            <a:r>
              <a:rPr lang="en-US" altLang="zh-TW" sz="5400" b="0" i="0" dirty="0">
                <a:effectLst/>
                <a:latin typeface="Eras Demi ITC" panose="020B0805030504020804" pitchFamily="34" charset="0"/>
              </a:rPr>
              <a:t> yaya’ </a:t>
            </a:r>
            <a:r>
              <a:rPr lang="en-US" altLang="zh-TW" sz="5400" b="0" i="0" dirty="0" err="1">
                <a:effectLst/>
                <a:latin typeface="Eras Demi ITC" panose="020B0805030504020804" pitchFamily="34" charset="0"/>
              </a:rPr>
              <a:t>nya</a:t>
            </a:r>
            <a:r>
              <a:rPr lang="en-US" altLang="zh-TW" sz="5400" b="0" i="0" dirty="0">
                <a:effectLst/>
                <a:latin typeface="Eras Demi ITC" panose="020B0805030504020804" pitchFamily="34" charset="0"/>
              </a:rPr>
              <a:t>’ </a:t>
            </a:r>
            <a:r>
              <a:rPr lang="en-US" altLang="zh-TW" sz="5400" b="0" i="0" dirty="0" err="1">
                <a:effectLst/>
                <a:latin typeface="Eras Demi ITC" panose="020B0805030504020804" pitchFamily="34" charset="0"/>
              </a:rPr>
              <a:t>balay</a:t>
            </a:r>
            <a:r>
              <a:rPr lang="en-US" altLang="zh-TW" sz="5400" b="0" i="0" dirty="0">
                <a:solidFill>
                  <a:srgbClr val="0000FF"/>
                </a:solidFill>
                <a:effectLst/>
                <a:latin typeface="Eras Demi ITC" panose="020B0805030504020804" pitchFamily="34" charset="0"/>
              </a:rPr>
              <a:t>. </a:t>
            </a:r>
          </a:p>
          <a:p>
            <a:pPr algn="l"/>
            <a:endParaRPr lang="en-US" altLang="zh-TW" sz="5400" b="0" i="0" dirty="0">
              <a:solidFill>
                <a:srgbClr val="000000"/>
              </a:solidFill>
              <a:effectLst/>
              <a:latin typeface="Eras Demi ITC" panose="020B0805030504020804" pitchFamily="34" charset="0"/>
            </a:endParaRPr>
          </a:p>
          <a:p>
            <a:pPr algn="l"/>
            <a:r>
              <a:rPr lang="zh-TW" altLang="en-US" sz="5400" b="1" i="0" dirty="0">
                <a:effectLst/>
                <a:latin typeface="Times New Roman" panose="02020603050405020304" pitchFamily="18" charset="0"/>
              </a:rPr>
              <a:t>那位</a:t>
            </a:r>
            <a:r>
              <a:rPr lang="zh-TW" altLang="en-US" sz="5400" b="1" i="0" u="none" strike="noStrike" dirty="0">
                <a:effectLst/>
                <a:latin typeface="Times New Roman" panose="02020603050405020304" pitchFamily="18" charset="0"/>
              </a:rPr>
              <a:t>女人</a:t>
            </a:r>
            <a:r>
              <a:rPr lang="zh-TW" altLang="en-US" sz="5400" b="1" i="0" dirty="0">
                <a:effectLst/>
                <a:latin typeface="Times New Roman" panose="02020603050405020304" pitchFamily="18" charset="0"/>
              </a:rPr>
              <a:t>的長相像誰？像她媽媽一樣 。</a:t>
            </a:r>
          </a:p>
        </p:txBody>
      </p:sp>
    </p:spTree>
    <p:extLst>
      <p:ext uri="{BB962C8B-B14F-4D97-AF65-F5344CB8AC3E}">
        <p14:creationId xmlns:p14="http://schemas.microsoft.com/office/powerpoint/2010/main" val="3846115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4000">
        <p14:prism isContent="1" isInverted="1"/>
      </p:transition>
    </mc:Choice>
    <mc:Fallback>
      <p:transition spd="slow" advTm="400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B2E1D986-58AC-4AAA-ACC7-D0A5E85F4E1A}"/>
              </a:ext>
            </a:extLst>
          </p:cNvPr>
          <p:cNvSpPr txBox="1"/>
          <p:nvPr/>
        </p:nvSpPr>
        <p:spPr>
          <a:xfrm>
            <a:off x="914400" y="1734235"/>
            <a:ext cx="10832123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TW" sz="5400" b="1" i="0" dirty="0">
                <a:effectLst/>
                <a:latin typeface="Eras Demi ITC" panose="020B0805030504020804" pitchFamily="34" charset="0"/>
              </a:rPr>
              <a:t>(</a:t>
            </a:r>
            <a:r>
              <a:rPr lang="en-US" altLang="zh-TW" sz="5400" b="1" i="0" dirty="0" err="1">
                <a:effectLst/>
                <a:latin typeface="Eras Demi ITC" panose="020B0805030504020804" pitchFamily="34" charset="0"/>
              </a:rPr>
              <a:t>Laqi</a:t>
            </a:r>
            <a:r>
              <a:rPr lang="en-US" altLang="zh-TW" sz="5400" b="1" i="0" dirty="0">
                <a:effectLst/>
                <a:latin typeface="Eras Demi ITC" panose="020B0805030504020804" pitchFamily="34" charset="0"/>
              </a:rPr>
              <a:t>)</a:t>
            </a:r>
          </a:p>
          <a:p>
            <a:pPr algn="l"/>
            <a:endParaRPr lang="en-US" altLang="zh-TW" sz="5400" b="1" i="0" dirty="0">
              <a:effectLst/>
              <a:latin typeface="Eras Demi ITC" panose="020B0805030504020804" pitchFamily="34" charset="0"/>
            </a:endParaRPr>
          </a:p>
          <a:p>
            <a:pPr algn="l"/>
            <a:r>
              <a:rPr lang="en-US" altLang="zh-TW" sz="5400" b="1" i="0" dirty="0" err="1">
                <a:effectLst/>
                <a:latin typeface="Eras Demi ITC" panose="020B0805030504020804" pitchFamily="34" charset="0"/>
              </a:rPr>
              <a:t>cyux</a:t>
            </a:r>
            <a:r>
              <a:rPr lang="en-US" altLang="zh-TW" sz="5400" b="1" i="0" dirty="0">
                <a:effectLst/>
                <a:latin typeface="Eras Demi ITC" panose="020B0805030504020804" pitchFamily="34" charset="0"/>
              </a:rPr>
              <a:t> </a:t>
            </a:r>
            <a:r>
              <a:rPr lang="en-US" altLang="zh-TW" sz="5400" b="1" i="0" dirty="0" err="1">
                <a:effectLst/>
                <a:latin typeface="Eras Demi ITC" panose="020B0805030504020804" pitchFamily="34" charset="0"/>
              </a:rPr>
              <a:t>hmyapas</a:t>
            </a:r>
            <a:r>
              <a:rPr lang="en-US" altLang="zh-TW" sz="5400" b="1" i="0" dirty="0">
                <a:effectLst/>
                <a:latin typeface="Eras Demi ITC" panose="020B0805030504020804" pitchFamily="34" charset="0"/>
              </a:rPr>
              <a:t> </a:t>
            </a:r>
            <a:r>
              <a:rPr lang="en-US" altLang="zh-TW" sz="5400" b="1" i="0" dirty="0" err="1">
                <a:effectLst/>
                <a:latin typeface="Eras Demi ITC" panose="020B0805030504020804" pitchFamily="34" charset="0"/>
              </a:rPr>
              <a:t>mqwas</a:t>
            </a:r>
            <a:r>
              <a:rPr lang="en-US" altLang="zh-TW" sz="5400" b="1" i="0" dirty="0">
                <a:effectLst/>
                <a:latin typeface="Eras Demi ITC" panose="020B0805030504020804" pitchFamily="34" charset="0"/>
              </a:rPr>
              <a:t> </a:t>
            </a:r>
            <a:r>
              <a:rPr lang="en-US" altLang="zh-TW" sz="5400" b="1" i="0" dirty="0" err="1">
                <a:effectLst/>
                <a:latin typeface="Eras Demi ITC" panose="020B0805030504020804" pitchFamily="34" charset="0"/>
              </a:rPr>
              <a:t>qu</a:t>
            </a:r>
            <a:r>
              <a:rPr lang="en-US" altLang="zh-TW" sz="5400" b="1" i="0" dirty="0">
                <a:effectLst/>
                <a:latin typeface="Eras Demi ITC" panose="020B0805030504020804" pitchFamily="34" charset="0"/>
              </a:rPr>
              <a:t> </a:t>
            </a:r>
            <a:r>
              <a:rPr lang="en-US" altLang="zh-TW" sz="5400" b="1" i="0" dirty="0" err="1">
                <a:effectLst/>
                <a:latin typeface="Eras Demi ITC" panose="020B0805030504020804" pitchFamily="34" charset="0"/>
              </a:rPr>
              <a:t>lelaqi</a:t>
            </a:r>
            <a:r>
              <a:rPr lang="en-US" altLang="zh-TW" sz="5400" b="1" i="0" dirty="0">
                <a:effectLst/>
                <a:latin typeface="Eras Demi ITC" panose="020B0805030504020804" pitchFamily="34" charset="0"/>
              </a:rPr>
              <a:t>’.</a:t>
            </a:r>
          </a:p>
          <a:p>
            <a:pPr algn="l"/>
            <a:r>
              <a:rPr lang="en-US" altLang="zh-TW" sz="5400" b="1" i="0" dirty="0">
                <a:effectLst/>
                <a:latin typeface="Eras Demi ITC" panose="020B0805030504020804" pitchFamily="34" charset="0"/>
              </a:rPr>
              <a:t> </a:t>
            </a:r>
          </a:p>
          <a:p>
            <a:pPr algn="l"/>
            <a:r>
              <a:rPr lang="zh-TW" altLang="en-US" sz="6000" b="1" i="0" u="none" strike="noStrike" dirty="0">
                <a:effectLst/>
                <a:latin typeface="Times New Roman" panose="02020603050405020304" pitchFamily="18" charset="0"/>
              </a:rPr>
              <a:t>小孩</a:t>
            </a:r>
            <a:r>
              <a:rPr lang="zh-TW" altLang="en-US" sz="6000" b="0" i="0" dirty="0">
                <a:effectLst/>
                <a:latin typeface="Times New Roman" panose="02020603050405020304" pitchFamily="18" charset="0"/>
              </a:rPr>
              <a:t>子們在逗樂子唱歌。</a:t>
            </a:r>
          </a:p>
        </p:txBody>
      </p:sp>
    </p:spTree>
    <p:extLst>
      <p:ext uri="{BB962C8B-B14F-4D97-AF65-F5344CB8AC3E}">
        <p14:creationId xmlns:p14="http://schemas.microsoft.com/office/powerpoint/2010/main" val="3526939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4000">
        <p14:flythrough/>
      </p:transition>
    </mc:Choice>
    <mc:Fallback>
      <p:transition spd="slow" advTm="400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237" y="64655"/>
            <a:ext cx="8430535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 rot="21446693">
            <a:off x="2911462" y="3076382"/>
            <a:ext cx="469872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8800" dirty="0">
                <a:solidFill>
                  <a:srgbClr val="644825"/>
                </a:solidFill>
                <a:latin typeface="inpin heiti" charset="-122"/>
                <a:ea typeface="inpin heiti" charset="-122"/>
                <a:cs typeface="inpin heiti" charset="-122"/>
              </a:rPr>
              <a:t>謝謝觀看</a:t>
            </a:r>
            <a:endParaRPr kumimoji="1" lang="zh-CN" altLang="en-US" sz="8800" dirty="0">
              <a:solidFill>
                <a:srgbClr val="644825"/>
              </a:solidFill>
              <a:latin typeface="inpin heiti" charset="-122"/>
              <a:ea typeface="inpin heiti" charset="-122"/>
              <a:cs typeface="inpin heiti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 rot="21440224">
            <a:off x="3624797" y="4817368"/>
            <a:ext cx="28176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zh-TW" altLang="en-US" sz="2000" dirty="0">
                <a:solidFill>
                  <a:srgbClr val="644825"/>
                </a:solidFill>
                <a:latin typeface="inpin heiti" charset="-122"/>
                <a:ea typeface="inpin heiti" charset="-122"/>
                <a:cs typeface="inpin heiti" charset="-122"/>
              </a:rPr>
              <a:t>你們今天都表現很棒喔</a:t>
            </a:r>
            <a:r>
              <a:rPr kumimoji="1" lang="en-US" altLang="zh-TW" sz="2000" dirty="0">
                <a:solidFill>
                  <a:srgbClr val="644825"/>
                </a:solidFill>
                <a:latin typeface="inpin heiti" charset="-122"/>
                <a:ea typeface="inpin heiti" charset="-122"/>
                <a:cs typeface="inpin heiti" charset="-122"/>
              </a:rPr>
              <a:t>!</a:t>
            </a:r>
            <a:endParaRPr kumimoji="1" lang="zh-CN" altLang="en-US" sz="2000" dirty="0">
              <a:solidFill>
                <a:srgbClr val="644825"/>
              </a:solidFill>
              <a:latin typeface="inpin heiti" charset="-122"/>
              <a:ea typeface="inpin heiti" charset="-122"/>
              <a:cs typeface="inpin heiti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787" y="3348556"/>
            <a:ext cx="1149910" cy="117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04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 r="6732" b="25294"/>
          <a:stretch/>
        </p:blipFill>
        <p:spPr>
          <a:xfrm>
            <a:off x="5795682" y="685801"/>
            <a:ext cx="6396318" cy="3980329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825260" y="2675965"/>
            <a:ext cx="326243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8000" b="1" dirty="0">
                <a:solidFill>
                  <a:srgbClr val="644825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pin heiti" charset="-122"/>
              </a:rPr>
              <a:t>第</a:t>
            </a:r>
            <a:r>
              <a:rPr kumimoji="1" lang="zh-TW" altLang="en-US" sz="8000" b="1" dirty="0">
                <a:solidFill>
                  <a:srgbClr val="644825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pin heiti" charset="-122"/>
              </a:rPr>
              <a:t>一章</a:t>
            </a:r>
            <a:endParaRPr kumimoji="1" lang="zh-CN" altLang="en-US" sz="8000" b="1" dirty="0">
              <a:solidFill>
                <a:srgbClr val="644825"/>
              </a:solidFill>
              <a:latin typeface="標楷體" panose="03000509000000000000" pitchFamily="65" charset="-120"/>
              <a:ea typeface="標楷體" panose="03000509000000000000" pitchFamily="65" charset="-120"/>
              <a:cs typeface="inpin heiti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8825" y="1043761"/>
            <a:ext cx="6559296" cy="5439782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606936" y="4928505"/>
            <a:ext cx="3941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600" b="1" dirty="0">
                <a:solidFill>
                  <a:srgbClr val="6448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inpin heiti" charset="-122"/>
              </a:rPr>
              <a:t>第一</a:t>
            </a:r>
            <a:r>
              <a:rPr kumimoji="1" lang="zh-TW" altLang="en-US" sz="3600" b="1" dirty="0">
                <a:solidFill>
                  <a:srgbClr val="6448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inpin heiti" charset="-122"/>
              </a:rPr>
              <a:t>章  單字練習</a:t>
            </a:r>
            <a:endParaRPr kumimoji="1" lang="zh-CN" altLang="en-US" sz="3600" b="1" dirty="0">
              <a:solidFill>
                <a:srgbClr val="6448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  <a:cs typeface="inpin heiti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9870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434">
        <p:random/>
      </p:transition>
    </mc:Choice>
    <mc:Fallback>
      <p:transition spd="slow" advTm="1434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728" y="279843"/>
            <a:ext cx="7855100" cy="6389898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487173" y="2921168"/>
            <a:ext cx="54104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6000" b="1" dirty="0">
                <a:solidFill>
                  <a:srgbClr val="805C2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pin heiti" charset="-122"/>
              </a:rPr>
              <a:t>M</a:t>
            </a:r>
            <a:r>
              <a:rPr kumimoji="1" lang="en-US" altLang="zh-TW" sz="6000" b="1" dirty="0">
                <a:solidFill>
                  <a:srgbClr val="805C2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pin heiti" charset="-122"/>
              </a:rPr>
              <a:t>-</a:t>
            </a:r>
            <a:r>
              <a:rPr kumimoji="1" lang="en-US" altLang="zh-CN" sz="6000" b="1" dirty="0">
                <a:solidFill>
                  <a:srgbClr val="805C2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pin heiti" charset="-122"/>
              </a:rPr>
              <a:t>li</a:t>
            </a:r>
            <a:r>
              <a:rPr kumimoji="1" lang="en-US" altLang="zh-TW" sz="6000" b="1" dirty="0">
                <a:solidFill>
                  <a:srgbClr val="805C2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pin heiti" charset="-122"/>
              </a:rPr>
              <a:t>-</a:t>
            </a:r>
            <a:r>
              <a:rPr kumimoji="1" lang="en-US" altLang="zh-CN" sz="6000" b="1" dirty="0" err="1">
                <a:solidFill>
                  <a:srgbClr val="805C2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pin heiti" charset="-122"/>
              </a:rPr>
              <a:t>kuy</a:t>
            </a:r>
            <a:r>
              <a:rPr kumimoji="1" lang="en-US" altLang="zh-CN" sz="6000" b="1" dirty="0">
                <a:solidFill>
                  <a:srgbClr val="805C2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pin heiti" charset="-122"/>
              </a:rPr>
              <a:t> </a:t>
            </a:r>
            <a:r>
              <a:rPr kumimoji="1" lang="zh-TW" altLang="en-US" sz="6000" b="1" dirty="0">
                <a:solidFill>
                  <a:srgbClr val="805C2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pin heiti" charset="-122"/>
              </a:rPr>
              <a:t>男生</a:t>
            </a:r>
            <a:endParaRPr kumimoji="1" lang="zh-CN" altLang="en-US" sz="6000" b="1" dirty="0">
              <a:solidFill>
                <a:srgbClr val="805C2F"/>
              </a:solidFill>
              <a:latin typeface="標楷體" panose="03000509000000000000" pitchFamily="65" charset="-120"/>
              <a:ea typeface="標楷體" panose="03000509000000000000" pitchFamily="65" charset="-120"/>
              <a:cs typeface="inpin heiti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942" y="3757740"/>
            <a:ext cx="2984932" cy="2984930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799353B1-6565-41F1-B46A-B7FE43C361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25" y="468810"/>
            <a:ext cx="4274403" cy="6109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937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480" y="329610"/>
            <a:ext cx="7855100" cy="638989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30351">
            <a:off x="8040061" y="304756"/>
            <a:ext cx="3120875" cy="243736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324095" y="3307633"/>
            <a:ext cx="57872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6000" b="1" dirty="0">
                <a:solidFill>
                  <a:srgbClr val="805C2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pin heiti" charset="-122"/>
              </a:rPr>
              <a:t>K-ne-</a:t>
            </a:r>
            <a:r>
              <a:rPr kumimoji="1" lang="en-US" altLang="zh-CN" sz="6000" b="1" dirty="0" err="1">
                <a:solidFill>
                  <a:srgbClr val="805C2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pin heiti" charset="-122"/>
              </a:rPr>
              <a:t>ril</a:t>
            </a:r>
            <a:r>
              <a:rPr kumimoji="1" lang="en-US" altLang="zh-CN" sz="6000" b="1" dirty="0">
                <a:solidFill>
                  <a:srgbClr val="805C2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pin heiti" charset="-122"/>
              </a:rPr>
              <a:t> </a:t>
            </a:r>
            <a:r>
              <a:rPr kumimoji="1" lang="zh-TW" altLang="en-US" sz="6000" b="1" dirty="0">
                <a:solidFill>
                  <a:srgbClr val="805C2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pin heiti" charset="-122"/>
              </a:rPr>
              <a:t>女生</a:t>
            </a:r>
            <a:endParaRPr kumimoji="1" lang="zh-CN" altLang="en-US" sz="6000" b="1" dirty="0">
              <a:solidFill>
                <a:srgbClr val="805C2F"/>
              </a:solidFill>
              <a:latin typeface="標楷體" panose="03000509000000000000" pitchFamily="65" charset="-120"/>
              <a:ea typeface="標楷體" panose="03000509000000000000" pitchFamily="65" charset="-120"/>
              <a:cs typeface="inpin heiti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298" y="672027"/>
            <a:ext cx="1255058" cy="1255058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AEF3FD85-34BE-4D79-9E51-A8CC994905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959"/>
            <a:ext cx="4514850" cy="579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82311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489" y="329610"/>
            <a:ext cx="7855100" cy="638989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30351">
            <a:off x="8040061" y="304756"/>
            <a:ext cx="3120875" cy="243736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034657" y="3524559"/>
            <a:ext cx="48768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6000" b="1" dirty="0">
                <a:solidFill>
                  <a:srgbClr val="805C2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pin heiti" charset="-122"/>
              </a:rPr>
              <a:t>B-n-</a:t>
            </a:r>
            <a:r>
              <a:rPr kumimoji="1" lang="en-US" altLang="zh-CN" sz="6000" b="1" dirty="0" err="1">
                <a:solidFill>
                  <a:srgbClr val="805C2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pin heiti" charset="-122"/>
              </a:rPr>
              <a:t>kis</a:t>
            </a:r>
            <a:r>
              <a:rPr kumimoji="1" lang="en-US" altLang="zh-CN" sz="6000" b="1" dirty="0">
                <a:solidFill>
                  <a:srgbClr val="805C2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pin heiti" charset="-122"/>
              </a:rPr>
              <a:t> </a:t>
            </a:r>
            <a:r>
              <a:rPr kumimoji="1" lang="zh-TW" altLang="en-US" sz="6000" b="1" dirty="0">
                <a:solidFill>
                  <a:srgbClr val="805C2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pin heiti" charset="-122"/>
              </a:rPr>
              <a:t>老人</a:t>
            </a:r>
            <a:endParaRPr kumimoji="1" lang="zh-CN" altLang="en-US" sz="6000" b="1" dirty="0">
              <a:solidFill>
                <a:srgbClr val="805C2F"/>
              </a:solidFill>
              <a:latin typeface="標楷體" panose="03000509000000000000" pitchFamily="65" charset="-120"/>
              <a:ea typeface="標楷體" panose="03000509000000000000" pitchFamily="65" charset="-120"/>
              <a:cs typeface="inpin heiti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298" y="672027"/>
            <a:ext cx="1255058" cy="1255058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F4324371-BA18-4F3E-BD4E-D0182AF0A9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27" y="543064"/>
            <a:ext cx="3678325" cy="57718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32158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959" y="-72175"/>
            <a:ext cx="7855100" cy="638989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30351">
            <a:off x="8040061" y="304756"/>
            <a:ext cx="3120875" cy="243736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096000" y="2953038"/>
            <a:ext cx="59443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6000" b="1" dirty="0">
                <a:solidFill>
                  <a:srgbClr val="805C2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pin heiti" charset="-122"/>
              </a:rPr>
              <a:t>M-r-</a:t>
            </a:r>
            <a:r>
              <a:rPr kumimoji="1" lang="en-US" altLang="zh-CN" sz="6000" b="1" dirty="0" err="1">
                <a:solidFill>
                  <a:srgbClr val="805C2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pin heiti" charset="-122"/>
              </a:rPr>
              <a:t>kyas</a:t>
            </a:r>
            <a:r>
              <a:rPr kumimoji="1" lang="en-US" altLang="zh-CN" sz="6000" b="1" dirty="0">
                <a:solidFill>
                  <a:srgbClr val="805C2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pin heiti" charset="-122"/>
              </a:rPr>
              <a:t> </a:t>
            </a:r>
            <a:r>
              <a:rPr kumimoji="1" lang="zh-TW" altLang="en-US" sz="6000" b="1" dirty="0">
                <a:solidFill>
                  <a:srgbClr val="805C2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pin heiti" charset="-122"/>
              </a:rPr>
              <a:t>年輕人</a:t>
            </a:r>
            <a:endParaRPr kumimoji="1" lang="zh-CN" altLang="en-US" sz="6000" b="1" dirty="0">
              <a:solidFill>
                <a:srgbClr val="805C2F"/>
              </a:solidFill>
              <a:latin typeface="標楷體" panose="03000509000000000000" pitchFamily="65" charset="-120"/>
              <a:ea typeface="標楷體" panose="03000509000000000000" pitchFamily="65" charset="-120"/>
              <a:cs typeface="inpin heiti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298" y="672027"/>
            <a:ext cx="1255058" cy="1255058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BBF3324E-6AEA-426A-BA93-D787571C3B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8094"/>
            <a:ext cx="5611822" cy="37412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0217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489" y="329610"/>
            <a:ext cx="7855100" cy="638989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30351">
            <a:off x="8040061" y="304756"/>
            <a:ext cx="3120875" cy="243736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395767" y="3268061"/>
            <a:ext cx="71294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6000" b="1" dirty="0">
                <a:solidFill>
                  <a:srgbClr val="805C2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pin heiti" charset="-122"/>
              </a:rPr>
              <a:t>La-qi  </a:t>
            </a:r>
            <a:r>
              <a:rPr kumimoji="1" lang="zh-TW" altLang="en-US" sz="6000" b="1" dirty="0">
                <a:solidFill>
                  <a:srgbClr val="805C2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pin heiti" charset="-122"/>
              </a:rPr>
              <a:t>小孩</a:t>
            </a:r>
            <a:endParaRPr kumimoji="1" lang="zh-CN" altLang="en-US" sz="6000" b="1" dirty="0">
              <a:solidFill>
                <a:srgbClr val="805C2F"/>
              </a:solidFill>
              <a:latin typeface="標楷體" panose="03000509000000000000" pitchFamily="65" charset="-120"/>
              <a:ea typeface="標楷體" panose="03000509000000000000" pitchFamily="65" charset="-120"/>
              <a:cs typeface="inpin heiti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298" y="672027"/>
            <a:ext cx="1255058" cy="1255058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F2B84F2A-4C3C-4C68-8C84-78F18EBB77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2444" y="1518468"/>
            <a:ext cx="4514850" cy="4514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09989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 r="6732" b="25294"/>
          <a:stretch/>
        </p:blipFill>
        <p:spPr>
          <a:xfrm>
            <a:off x="5795682" y="685801"/>
            <a:ext cx="6396318" cy="3980329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825260" y="2675965"/>
            <a:ext cx="326243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8000" dirty="0">
                <a:solidFill>
                  <a:srgbClr val="644825"/>
                </a:solidFill>
                <a:latin typeface="inpin heiti" charset="-122"/>
                <a:ea typeface="inpin heiti" charset="-122"/>
                <a:cs typeface="inpin heiti" charset="-122"/>
              </a:rPr>
              <a:t>第二</a:t>
            </a:r>
            <a:r>
              <a:rPr kumimoji="1" lang="zh-TW" altLang="en-US" sz="8000" dirty="0">
                <a:solidFill>
                  <a:srgbClr val="644825"/>
                </a:solidFill>
                <a:latin typeface="inpin heiti" charset="-122"/>
                <a:ea typeface="inpin heiti" charset="-122"/>
                <a:cs typeface="inpin heiti" charset="-122"/>
              </a:rPr>
              <a:t>章</a:t>
            </a:r>
            <a:endParaRPr kumimoji="1" lang="zh-CN" altLang="en-US" sz="8000" dirty="0">
              <a:solidFill>
                <a:srgbClr val="644825"/>
              </a:solidFill>
              <a:latin typeface="inpin heiti" charset="-122"/>
              <a:ea typeface="inpin heiti" charset="-122"/>
              <a:cs typeface="inpin heiti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8825" y="1043761"/>
            <a:ext cx="6559296" cy="5439782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606936" y="4928505"/>
            <a:ext cx="3941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600" dirty="0">
                <a:solidFill>
                  <a:srgbClr val="644825"/>
                </a:solidFill>
                <a:latin typeface="inpin heiti" charset="-122"/>
                <a:ea typeface="inpin heiti" charset="-122"/>
                <a:cs typeface="inpin heiti" charset="-122"/>
              </a:rPr>
              <a:t>第二</a:t>
            </a:r>
            <a:r>
              <a:rPr kumimoji="1" lang="zh-TW" altLang="en-US" sz="3600" dirty="0">
                <a:solidFill>
                  <a:srgbClr val="644825"/>
                </a:solidFill>
                <a:latin typeface="inpin heiti" charset="-122"/>
                <a:ea typeface="inpin heiti" charset="-122"/>
                <a:cs typeface="inpin heiti" charset="-122"/>
              </a:rPr>
              <a:t>章 句子練習</a:t>
            </a:r>
            <a:endParaRPr kumimoji="1" lang="zh-CN" altLang="en-US" sz="3600" dirty="0">
              <a:solidFill>
                <a:srgbClr val="644825"/>
              </a:solidFill>
              <a:latin typeface="inpin heiti" charset="-122"/>
              <a:ea typeface="inpin heiti" charset="-122"/>
              <a:cs typeface="inpin heit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24287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.2|0.9|9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|1.1|0.7|0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9"/>
</p:tagLst>
</file>

<file path=ppt/theme/theme1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731</TotalTime>
  <Words>291</Words>
  <Application>Microsoft Office PowerPoint</Application>
  <PresentationFormat>寬螢幕</PresentationFormat>
  <Paragraphs>72</Paragraphs>
  <Slides>28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28</vt:i4>
      </vt:variant>
    </vt:vector>
  </HeadingPairs>
  <TitlesOfParts>
    <vt:vector size="36" baseType="lpstr">
      <vt:lpstr>inpin heiti</vt:lpstr>
      <vt:lpstr>標楷體</vt:lpstr>
      <vt:lpstr>Arial</vt:lpstr>
      <vt:lpstr>Calibri</vt:lpstr>
      <vt:lpstr>Cooper Black</vt:lpstr>
      <vt:lpstr>Eras Demi ITC</vt:lpstr>
      <vt:lpstr>Times New Roman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秀蘭 張</cp:lastModifiedBy>
  <cp:revision>185</cp:revision>
  <dcterms:created xsi:type="dcterms:W3CDTF">2017-08-18T03:02:00Z</dcterms:created>
  <dcterms:modified xsi:type="dcterms:W3CDTF">2021-06-09T14:40:03Z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