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61" r:id="rId3"/>
    <p:sldId id="264" r:id="rId4"/>
    <p:sldId id="262" r:id="rId5"/>
    <p:sldId id="267" r:id="rId6"/>
    <p:sldId id="286" r:id="rId7"/>
    <p:sldId id="287" r:id="rId8"/>
    <p:sldId id="288" r:id="rId9"/>
    <p:sldId id="266" r:id="rId10"/>
    <p:sldId id="276" r:id="rId11"/>
    <p:sldId id="270" r:id="rId12"/>
    <p:sldId id="271" r:id="rId13"/>
    <p:sldId id="289" r:id="rId14"/>
    <p:sldId id="290" r:id="rId15"/>
    <p:sldId id="291" r:id="rId16"/>
    <p:sldId id="292" r:id="rId17"/>
    <p:sldId id="274" r:id="rId18"/>
    <p:sldId id="278" r:id="rId19"/>
    <p:sldId id="293" r:id="rId20"/>
    <p:sldId id="294" r:id="rId21"/>
    <p:sldId id="295" r:id="rId22"/>
    <p:sldId id="296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5C2F"/>
    <a:srgbClr val="644825"/>
    <a:srgbClr val="C20316"/>
    <a:srgbClr val="C7020C"/>
    <a:srgbClr val="FAEED8"/>
    <a:srgbClr val="FFF9D2"/>
    <a:srgbClr val="E90000"/>
    <a:srgbClr val="9E211B"/>
    <a:srgbClr val="FF9409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5314" autoAdjust="0"/>
  </p:normalViewPr>
  <p:slideViewPr>
    <p:cSldViewPr snapToGrid="0">
      <p:cViewPr varScale="1">
        <p:scale>
          <a:sx n="83" d="100"/>
          <a:sy n="83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C72F8-81A8-467D-B6E1-BE08C092B8B2}" type="datetimeFigureOut">
              <a:rPr lang="zh-CN" altLang="en-US" smtClean="0"/>
              <a:t>2021/6/7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88747-8A96-44D6-B8F0-B45260E39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27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88747-8A96-44D6-B8F0-B45260E399A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41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07" y="-500037"/>
            <a:ext cx="5205984" cy="52059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843053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71858" y="1933609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泰雅族</a:t>
            </a:r>
            <a:endParaRPr kumimoji="1" lang="zh-CN" altLang="en-US" sz="8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61674" y="3058250"/>
            <a:ext cx="521168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98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單字教學</a:t>
            </a:r>
            <a:endParaRPr kumimoji="1" lang="zh-CN" altLang="en-US" sz="98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rot="21440224">
            <a:off x="4234397" y="4771186"/>
            <a:ext cx="281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你</a:t>
            </a:r>
            <a:r>
              <a:rPr kumimoji="1" lang="zh-TW" altLang="en-US" sz="2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們準備</a:t>
            </a:r>
            <a:r>
              <a:rPr kumimoji="1" lang="zh-CN" altLang="en-US" sz="2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好了嘛</a:t>
            </a:r>
            <a:r>
              <a:rPr kumimoji="1" lang="en-US" altLang="zh-CN" sz="2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……</a:t>
            </a:r>
            <a:endParaRPr kumimoji="1" lang="zh-CN" altLang="en-US" sz="2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08" y="3429000"/>
            <a:ext cx="1149910" cy="11743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1240658" y="475197"/>
            <a:ext cx="2230606" cy="31577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31" y="5526059"/>
            <a:ext cx="2633472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647">
            <a:off x="-2198642" y="-1425849"/>
            <a:ext cx="16103792" cy="8889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99916" y="2089695"/>
            <a:ext cx="8536297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4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1.hi-ya ga m-li-</a:t>
            </a:r>
            <a:r>
              <a:rPr kumimoji="1" lang="en-US" altLang="zh-CN" sz="34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kuy</a:t>
            </a:r>
            <a:r>
              <a:rPr kumimoji="1" lang="en-US" altLang="zh-CN" sz="34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.</a:t>
            </a:r>
            <a:r>
              <a:rPr kumimoji="1" lang="zh-TW" altLang="en-US" sz="34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他是男生。</a:t>
            </a:r>
            <a:endParaRPr kumimoji="1" lang="en-US" altLang="zh-TW" sz="34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829" y="1040824"/>
            <a:ext cx="2097742" cy="2097742"/>
          </a:xfrm>
          <a:prstGeom prst="rect">
            <a:avLst/>
          </a:prstGeom>
        </p:spPr>
      </p:pic>
      <p:sp>
        <p:nvSpPr>
          <p:cNvPr id="8" name="文本框 4">
            <a:extLst>
              <a:ext uri="{FF2B5EF4-FFF2-40B4-BE49-F238E27FC236}">
                <a16:creationId xmlns:a16="http://schemas.microsoft.com/office/drawing/2014/main" id="{4BA1A71A-F8AD-4B12-ADA8-DFCFA2670E3E}"/>
              </a:ext>
            </a:extLst>
          </p:cNvPr>
          <p:cNvSpPr txBox="1"/>
          <p:nvPr/>
        </p:nvSpPr>
        <p:spPr>
          <a:xfrm>
            <a:off x="2299916" y="2757185"/>
            <a:ext cx="8536297" cy="70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34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2.</a:t>
            </a:r>
            <a:r>
              <a:rPr kumimoji="1" lang="en-US" altLang="zh-CN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Kun ga k-ne-</a:t>
            </a:r>
            <a:r>
              <a:rPr kumimoji="1" lang="en-US" altLang="zh-CN" sz="36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ril</a:t>
            </a:r>
            <a:r>
              <a:rPr kumimoji="1" lang="en-US" altLang="zh-CN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. </a:t>
            </a:r>
            <a:r>
              <a:rPr kumimoji="1" lang="zh-TW" altLang="en-US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我是女生。</a:t>
            </a:r>
            <a:endParaRPr kumimoji="1" lang="en-US" altLang="zh-TW" sz="36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C488AD9E-F1D2-4CFE-9DF2-C10ABFCD6A7B}"/>
              </a:ext>
            </a:extLst>
          </p:cNvPr>
          <p:cNvSpPr txBox="1"/>
          <p:nvPr/>
        </p:nvSpPr>
        <p:spPr>
          <a:xfrm>
            <a:off x="2299916" y="3385690"/>
            <a:ext cx="8536297" cy="70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4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3.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i-su ga b-n-</a:t>
            </a:r>
            <a:r>
              <a:rPr kumimoji="1" lang="en-US" altLang="zh-TW" sz="36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kis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.</a:t>
            </a:r>
            <a:r>
              <a:rPr kumimoji="1" lang="zh-TW" altLang="en-US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你是老人。</a:t>
            </a:r>
            <a:endParaRPr kumimoji="1" lang="en-US" altLang="zh-TW" sz="36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D6DC873A-9809-44BA-BC9B-356081B6FE88}"/>
              </a:ext>
            </a:extLst>
          </p:cNvPr>
          <p:cNvSpPr txBox="1"/>
          <p:nvPr/>
        </p:nvSpPr>
        <p:spPr>
          <a:xfrm>
            <a:off x="2299916" y="3966559"/>
            <a:ext cx="8536297" cy="136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34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4.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b-laq ka-was m-r-</a:t>
            </a:r>
            <a:r>
              <a:rPr kumimoji="1" lang="en-US" altLang="zh-TW" sz="36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kyas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en-US" altLang="zh-TW" sz="36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qa-ni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kumimoji="1" lang="zh-TW" altLang="en-US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 年輕真好。</a:t>
            </a:r>
            <a:endParaRPr kumimoji="1" lang="en-US" altLang="zh-TW" sz="36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CE245BCF-DB3F-464B-B151-BA7E8F393F3D}"/>
              </a:ext>
            </a:extLst>
          </p:cNvPr>
          <p:cNvSpPr txBox="1"/>
          <p:nvPr/>
        </p:nvSpPr>
        <p:spPr>
          <a:xfrm>
            <a:off x="2299915" y="5215844"/>
            <a:ext cx="8892804" cy="199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34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5.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be-tu-nux </a:t>
            </a:r>
            <a:r>
              <a:rPr kumimoji="1" lang="en-US" altLang="zh-TW" sz="36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ba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-lay la-qi ci-</a:t>
            </a:r>
            <a:r>
              <a:rPr kumimoji="1" lang="en-US" altLang="zh-TW" sz="36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kuy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en-US" altLang="zh-TW" sz="36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qa-sa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kumimoji="1" lang="zh-TW" altLang="en-US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 那個孩子長的真漂亮。</a:t>
            </a:r>
            <a:endParaRPr kumimoji="1" lang="zh-CN" altLang="en-US" sz="36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  <a:p>
            <a:pPr>
              <a:lnSpc>
                <a:spcPct val="120000"/>
              </a:lnSpc>
            </a:pPr>
            <a:endParaRPr kumimoji="1" lang="en-US" altLang="zh-TW" sz="34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06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795682" y="685801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25260" y="2675965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第三</a:t>
            </a:r>
            <a:r>
              <a:rPr kumimoji="1" lang="zh-TW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章</a:t>
            </a:r>
            <a:endParaRPr kumimoji="1" lang="zh-CN" altLang="en-US" sz="8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06936" y="4928505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第三</a:t>
            </a:r>
            <a:r>
              <a:rPr kumimoji="1" lang="zh-TW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章 看圖回答 </a:t>
            </a:r>
            <a:endParaRPr kumimoji="1" lang="zh-CN" altLang="en-US" sz="36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53B5D9E-2E6E-47F0-B688-58328C2D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54" y="543064"/>
            <a:ext cx="3678325" cy="5771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1D10893-E58A-4AC3-80F9-47096D46F77A}"/>
              </a:ext>
            </a:extLst>
          </p:cNvPr>
          <p:cNvSpPr txBox="1"/>
          <p:nvPr/>
        </p:nvSpPr>
        <p:spPr>
          <a:xfrm>
            <a:off x="5190837" y="3011055"/>
            <a:ext cx="656461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C6B4283-3B3D-4B17-8801-593E636BC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98" y="274846"/>
            <a:ext cx="4274403" cy="610934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BDEAD41-DA6F-4C3E-A312-C01AFEA9D238}"/>
              </a:ext>
            </a:extLst>
          </p:cNvPr>
          <p:cNvSpPr txBox="1"/>
          <p:nvPr/>
        </p:nvSpPr>
        <p:spPr>
          <a:xfrm>
            <a:off x="5190837" y="3011055"/>
            <a:ext cx="656461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85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2BCA271-66D3-4F56-9ED4-A97F110B0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1" y="656668"/>
            <a:ext cx="451485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A6AD8ED-648E-4052-BD8C-9BD7C7461586}"/>
              </a:ext>
            </a:extLst>
          </p:cNvPr>
          <p:cNvSpPr txBox="1"/>
          <p:nvPr/>
        </p:nvSpPr>
        <p:spPr>
          <a:xfrm>
            <a:off x="5190837" y="3011055"/>
            <a:ext cx="656461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682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2DCBE30-C54C-4E7A-80CA-4CB2B097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09" y="1499997"/>
            <a:ext cx="4514850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69B2C29-BCAE-4056-91A6-66C55F4E6931}"/>
              </a:ext>
            </a:extLst>
          </p:cNvPr>
          <p:cNvSpPr txBox="1"/>
          <p:nvPr/>
        </p:nvSpPr>
        <p:spPr>
          <a:xfrm>
            <a:off x="5190837" y="3011055"/>
            <a:ext cx="656461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05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CD1B107-09BD-4688-B3FF-BC292E0AC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550"/>
            <a:ext cx="5611822" cy="374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355D3C7-DDFD-426C-8A67-CA89112E3CD1}"/>
              </a:ext>
            </a:extLst>
          </p:cNvPr>
          <p:cNvSpPr txBox="1"/>
          <p:nvPr/>
        </p:nvSpPr>
        <p:spPr>
          <a:xfrm>
            <a:off x="5190837" y="3011055"/>
            <a:ext cx="656461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51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795682" y="685801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25260" y="2675965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</a:t>
            </a:r>
            <a:r>
              <a:rPr kumimoji="1" lang="zh-TW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四章</a:t>
            </a:r>
            <a:endParaRPr kumimoji="1" lang="zh-CN" altLang="en-US" sz="8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06936" y="4928505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第四</a:t>
            </a:r>
            <a:r>
              <a:rPr kumimoji="1" lang="zh-TW" altLang="en-US" sz="36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章 測驗</a:t>
            </a:r>
            <a:endParaRPr kumimoji="1" lang="zh-CN" altLang="en-US" sz="3600" dirty="0">
              <a:solidFill>
                <a:srgbClr val="644825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AE567-01BB-4959-B455-10ADB74D78B0}"/>
              </a:ext>
            </a:extLst>
          </p:cNvPr>
          <p:cNvSpPr txBox="1"/>
          <p:nvPr/>
        </p:nvSpPr>
        <p:spPr>
          <a:xfrm>
            <a:off x="1372259" y="2743199"/>
            <a:ext cx="3846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latin typeface="Cooper Black" panose="0208090404030B020404" pitchFamily="18" charset="0"/>
                <a:ea typeface="標楷體" panose="03000509000000000000" pitchFamily="65" charset="-120"/>
              </a:rPr>
              <a:t>M-r-</a:t>
            </a:r>
            <a:r>
              <a:rPr lang="en-US" altLang="zh-TW" sz="6600" dirty="0" err="1">
                <a:latin typeface="Cooper Black" panose="0208090404030B020404" pitchFamily="18" charset="0"/>
                <a:ea typeface="標楷體" panose="03000509000000000000" pitchFamily="65" charset="-120"/>
              </a:rPr>
              <a:t>kyas</a:t>
            </a:r>
            <a:endParaRPr lang="zh-TW" altLang="en-US" sz="6600" dirty="0">
              <a:latin typeface="Cooper Black" panose="0208090404030B020404" pitchFamily="18" charset="0"/>
              <a:ea typeface="標楷體" panose="03000509000000000000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1B50BEC-6665-45C5-8A73-6D8156F45BBB}"/>
              </a:ext>
            </a:extLst>
          </p:cNvPr>
          <p:cNvSpPr txBox="1"/>
          <p:nvPr/>
        </p:nvSpPr>
        <p:spPr>
          <a:xfrm>
            <a:off x="7321015" y="2828835"/>
            <a:ext cx="3886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 輕 人</a:t>
            </a:r>
          </a:p>
        </p:txBody>
      </p:sp>
    </p:spTree>
    <p:extLst>
      <p:ext uri="{BB962C8B-B14F-4D97-AF65-F5344CB8AC3E}">
        <p14:creationId xmlns:p14="http://schemas.microsoft.com/office/powerpoint/2010/main" val="19980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AE567-01BB-4959-B455-10ADB74D78B0}"/>
              </a:ext>
            </a:extLst>
          </p:cNvPr>
          <p:cNvSpPr txBox="1"/>
          <p:nvPr/>
        </p:nvSpPr>
        <p:spPr>
          <a:xfrm>
            <a:off x="1605551" y="2757984"/>
            <a:ext cx="31662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>
                <a:latin typeface="Cooper Black" panose="0208090404030B020404" pitchFamily="18" charset="0"/>
              </a:rPr>
              <a:t>B-n-</a:t>
            </a:r>
            <a:r>
              <a:rPr lang="en-US" altLang="zh-TW" sz="6600" b="1" dirty="0" err="1">
                <a:latin typeface="Cooper Black" panose="0208090404030B020404" pitchFamily="18" charset="0"/>
              </a:rPr>
              <a:t>kis</a:t>
            </a:r>
            <a:endParaRPr lang="zh-TW" altLang="en-US" sz="6600" b="1" dirty="0">
              <a:latin typeface="Cooper Black" panose="0208090404030B0204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779C8A6-9E37-4DE7-995E-C0A8E4D66A09}"/>
              </a:ext>
            </a:extLst>
          </p:cNvPr>
          <p:cNvSpPr txBox="1"/>
          <p:nvPr/>
        </p:nvSpPr>
        <p:spPr>
          <a:xfrm>
            <a:off x="7943273" y="2757984"/>
            <a:ext cx="2497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老 人</a:t>
            </a:r>
          </a:p>
        </p:txBody>
      </p:sp>
    </p:spTree>
    <p:extLst>
      <p:ext uri="{BB962C8B-B14F-4D97-AF65-F5344CB8AC3E}">
        <p14:creationId xmlns:p14="http://schemas.microsoft.com/office/powerpoint/2010/main" val="42550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553">
            <a:off x="1185537" y="50463"/>
            <a:ext cx="2460062" cy="34825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966011" y="298165"/>
            <a:ext cx="5221942" cy="32495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0659" y="1815824"/>
            <a:ext cx="3162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目 </a:t>
            </a:r>
            <a:r>
              <a:rPr kumimoji="1" lang="zh-TW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錄</a:t>
            </a:r>
            <a:endParaRPr kumimoji="1" lang="zh-CN" altLang="en-US" sz="8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6783" y="3735276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第一</a:t>
            </a:r>
            <a:r>
              <a:rPr kumimoji="1" lang="zh-TW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章 單字練習</a:t>
            </a:r>
            <a:endParaRPr kumimoji="1" lang="zh-CN" altLang="en-US" sz="36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6782" y="5146567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第二</a:t>
            </a:r>
            <a:r>
              <a:rPr kumimoji="1" lang="zh-TW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章 句子練習</a:t>
            </a:r>
            <a:endParaRPr kumimoji="1" lang="zh-CN" altLang="en-US" sz="36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86077" y="3735276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第三</a:t>
            </a:r>
            <a:r>
              <a:rPr kumimoji="1" lang="zh-TW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章 看圖回答</a:t>
            </a:r>
            <a:endParaRPr kumimoji="1" lang="zh-CN" altLang="en-US" sz="36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11" name="文本框 8">
            <a:extLst>
              <a:ext uri="{FF2B5EF4-FFF2-40B4-BE49-F238E27FC236}">
                <a16:creationId xmlns:a16="http://schemas.microsoft.com/office/drawing/2014/main" id="{490AB8CE-A3E7-413C-9419-98DF3E04EBC7}"/>
              </a:ext>
            </a:extLst>
          </p:cNvPr>
          <p:cNvSpPr txBox="1"/>
          <p:nvPr/>
        </p:nvSpPr>
        <p:spPr>
          <a:xfrm>
            <a:off x="5686077" y="5146566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</a:t>
            </a:r>
            <a:r>
              <a:rPr kumimoji="1" lang="zh-TW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四章 測驗</a:t>
            </a:r>
            <a:endParaRPr kumimoji="1" lang="zh-CN" altLang="en-US" sz="36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AE567-01BB-4959-B455-10ADB74D78B0}"/>
              </a:ext>
            </a:extLst>
          </p:cNvPr>
          <p:cNvSpPr txBox="1"/>
          <p:nvPr/>
        </p:nvSpPr>
        <p:spPr>
          <a:xfrm>
            <a:off x="1429394" y="2841112"/>
            <a:ext cx="37192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>
                <a:latin typeface="Cooper Black" panose="0208090404030B020404" pitchFamily="18" charset="0"/>
              </a:rPr>
              <a:t>M-li-</a:t>
            </a:r>
            <a:r>
              <a:rPr lang="en-US" altLang="zh-TW" sz="6600" b="1" dirty="0" err="1">
                <a:latin typeface="Cooper Black" panose="0208090404030B020404" pitchFamily="18" charset="0"/>
              </a:rPr>
              <a:t>kuy</a:t>
            </a:r>
            <a:endParaRPr lang="zh-TW" altLang="en-US" sz="6600" b="1" dirty="0">
              <a:latin typeface="Cooper Black" panose="0208090404030B0204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9474156-B953-456C-A37E-5C70074D14A0}"/>
              </a:ext>
            </a:extLst>
          </p:cNvPr>
          <p:cNvSpPr txBox="1"/>
          <p:nvPr/>
        </p:nvSpPr>
        <p:spPr>
          <a:xfrm>
            <a:off x="8015115" y="2841112"/>
            <a:ext cx="2497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男 生</a:t>
            </a:r>
          </a:p>
        </p:txBody>
      </p:sp>
    </p:spTree>
    <p:extLst>
      <p:ext uri="{BB962C8B-B14F-4D97-AF65-F5344CB8AC3E}">
        <p14:creationId xmlns:p14="http://schemas.microsoft.com/office/powerpoint/2010/main" val="27516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AE567-01BB-4959-B455-10ADB74D78B0}"/>
              </a:ext>
            </a:extLst>
          </p:cNvPr>
          <p:cNvSpPr txBox="1"/>
          <p:nvPr/>
        </p:nvSpPr>
        <p:spPr>
          <a:xfrm>
            <a:off x="1062182" y="2908892"/>
            <a:ext cx="4278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>
                <a:latin typeface="Cooper Black" panose="0208090404030B020404" pitchFamily="18" charset="0"/>
              </a:rPr>
              <a:t>La-qi ci-</a:t>
            </a:r>
            <a:r>
              <a:rPr lang="en-US" altLang="zh-TW" sz="5400" b="1" dirty="0" err="1">
                <a:latin typeface="Cooper Black" panose="0208090404030B020404" pitchFamily="18" charset="0"/>
              </a:rPr>
              <a:t>kuy</a:t>
            </a:r>
            <a:endParaRPr lang="zh-TW" altLang="en-US" sz="5400" b="1" dirty="0">
              <a:latin typeface="Cooper Black" panose="0208090404030B0204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501C324-E209-4214-9C86-BCC607F426DF}"/>
              </a:ext>
            </a:extLst>
          </p:cNvPr>
          <p:cNvSpPr txBox="1"/>
          <p:nvPr/>
        </p:nvSpPr>
        <p:spPr>
          <a:xfrm>
            <a:off x="8015115" y="2748779"/>
            <a:ext cx="2497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 孩</a:t>
            </a:r>
          </a:p>
        </p:txBody>
      </p:sp>
    </p:spTree>
    <p:extLst>
      <p:ext uri="{BB962C8B-B14F-4D97-AF65-F5344CB8AC3E}">
        <p14:creationId xmlns:p14="http://schemas.microsoft.com/office/powerpoint/2010/main" val="15763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AE567-01BB-4959-B455-10ADB74D78B0}"/>
              </a:ext>
            </a:extLst>
          </p:cNvPr>
          <p:cNvSpPr txBox="1"/>
          <p:nvPr/>
        </p:nvSpPr>
        <p:spPr>
          <a:xfrm>
            <a:off x="1477819" y="2739604"/>
            <a:ext cx="4137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latin typeface="Cooper Black" panose="0208090404030B020404" pitchFamily="18" charset="0"/>
              </a:rPr>
              <a:t>K-ne-</a:t>
            </a:r>
            <a:r>
              <a:rPr lang="en-US" altLang="zh-TW" sz="6600" b="1" dirty="0" err="1">
                <a:latin typeface="Cooper Black" panose="0208090404030B020404" pitchFamily="18" charset="0"/>
              </a:rPr>
              <a:t>ril</a:t>
            </a:r>
            <a:endParaRPr lang="zh-TW" altLang="en-US" sz="6600" b="1" dirty="0">
              <a:latin typeface="Cooper Black" panose="0208090404030B0204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7732748-02AD-4520-B01F-5BC2A3EDCCE6}"/>
              </a:ext>
            </a:extLst>
          </p:cNvPr>
          <p:cNvSpPr txBox="1"/>
          <p:nvPr/>
        </p:nvSpPr>
        <p:spPr>
          <a:xfrm>
            <a:off x="8107387" y="2748779"/>
            <a:ext cx="2497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女 生</a:t>
            </a:r>
          </a:p>
        </p:txBody>
      </p:sp>
    </p:spTree>
    <p:extLst>
      <p:ext uri="{BB962C8B-B14F-4D97-AF65-F5344CB8AC3E}">
        <p14:creationId xmlns:p14="http://schemas.microsoft.com/office/powerpoint/2010/main" val="25507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37" y="64655"/>
            <a:ext cx="843053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446693">
            <a:off x="2911462" y="3076382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88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謝謝觀看</a:t>
            </a:r>
            <a:endParaRPr kumimoji="1" lang="zh-CN" altLang="en-US" sz="8800" dirty="0">
              <a:solidFill>
                <a:srgbClr val="644825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21440224">
            <a:off x="3624797" y="4817368"/>
            <a:ext cx="281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TW" altLang="en-US" sz="20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你們今天都表現很棒喔</a:t>
            </a:r>
            <a:r>
              <a:rPr kumimoji="1" lang="en-US" altLang="zh-TW" sz="20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!</a:t>
            </a:r>
            <a:endParaRPr kumimoji="1" lang="zh-CN" altLang="en-US" sz="2000" dirty="0">
              <a:solidFill>
                <a:srgbClr val="644825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87" y="3348556"/>
            <a:ext cx="1149910" cy="11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795682" y="685801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25260" y="2675965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</a:t>
            </a:r>
            <a:r>
              <a:rPr kumimoji="1" lang="zh-TW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一章</a:t>
            </a:r>
            <a:endParaRPr kumimoji="1" lang="zh-CN" altLang="en-US" sz="8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06936" y="4928505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第一</a:t>
            </a:r>
            <a:r>
              <a:rPr kumimoji="1" lang="zh-TW" altLang="en-US" sz="3600" b="1" dirty="0">
                <a:solidFill>
                  <a:srgbClr val="644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章  單字練習</a:t>
            </a:r>
            <a:endParaRPr kumimoji="1" lang="zh-CN" altLang="en-US" sz="3600" b="1" dirty="0">
              <a:solidFill>
                <a:srgbClr val="6448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28" y="279843"/>
            <a:ext cx="7855100" cy="638989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87173" y="2921168"/>
            <a:ext cx="5410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M</a:t>
            </a:r>
            <a:r>
              <a:rPr kumimoji="1" lang="en-US" altLang="zh-TW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-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li</a:t>
            </a:r>
            <a:r>
              <a:rPr kumimoji="1" lang="en-US" altLang="zh-TW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-</a:t>
            </a:r>
            <a:r>
              <a:rPr kumimoji="1" lang="en-US" altLang="zh-CN" sz="60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kuy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zh-TW" altLang="en-US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男生</a:t>
            </a:r>
            <a:endParaRPr kumimoji="1" lang="zh-CN" altLang="en-US" sz="60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42" y="3757740"/>
            <a:ext cx="2984932" cy="298493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99353B1-6565-41F1-B46A-B7FE43C36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5" y="468810"/>
            <a:ext cx="4274403" cy="61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80" y="329610"/>
            <a:ext cx="7855100" cy="63898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8040061" y="304756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4095" y="3307633"/>
            <a:ext cx="5787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K-ne-</a:t>
            </a:r>
            <a:r>
              <a:rPr kumimoji="1" lang="en-US" altLang="zh-CN" sz="60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ril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zh-TW" altLang="en-US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女生</a:t>
            </a:r>
            <a:endParaRPr kumimoji="1" lang="zh-CN" altLang="en-US" sz="60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98" y="672027"/>
            <a:ext cx="1255058" cy="125505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EF3FD85-34BE-4D79-9E51-A8CC99490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59"/>
            <a:ext cx="451485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329610"/>
            <a:ext cx="7855100" cy="63898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8040061" y="304756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34657" y="3524559"/>
            <a:ext cx="4876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B-n-</a:t>
            </a:r>
            <a:r>
              <a:rPr kumimoji="1" lang="en-US" altLang="zh-CN" sz="60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kis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zh-TW" altLang="en-US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老人</a:t>
            </a:r>
            <a:endParaRPr kumimoji="1" lang="zh-CN" altLang="en-US" sz="60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98" y="672027"/>
            <a:ext cx="1255058" cy="125505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4324371-BA18-4F3E-BD4E-D0182AF0A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" y="543064"/>
            <a:ext cx="3678325" cy="5771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1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59" y="-72175"/>
            <a:ext cx="7855100" cy="63898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8040061" y="304756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6000" y="2953038"/>
            <a:ext cx="5944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M-r-</a:t>
            </a:r>
            <a:r>
              <a:rPr kumimoji="1" lang="en-US" altLang="zh-CN" sz="60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kyas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zh-TW" altLang="en-US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年輕人</a:t>
            </a:r>
            <a:endParaRPr kumimoji="1" lang="zh-CN" altLang="en-US" sz="60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98" y="672027"/>
            <a:ext cx="1255058" cy="125505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BF3324E-6AEA-426A-BA93-D787571C3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094"/>
            <a:ext cx="5611822" cy="374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21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329610"/>
            <a:ext cx="7855100" cy="63898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8040061" y="304756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95767" y="3268061"/>
            <a:ext cx="712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La-qi ci-</a:t>
            </a:r>
            <a:r>
              <a:rPr kumimoji="1" lang="en-US" altLang="zh-CN" sz="60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kuy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zh-TW" altLang="en-US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小孩</a:t>
            </a:r>
            <a:endParaRPr kumimoji="1" lang="zh-CN" altLang="en-US" sz="60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98" y="672027"/>
            <a:ext cx="1255058" cy="125505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2B84F2A-4C3C-4C68-8C84-78F18EBB7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444" y="1518468"/>
            <a:ext cx="4514850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98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795682" y="685801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25260" y="2675965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第二</a:t>
            </a:r>
            <a:r>
              <a:rPr kumimoji="1" lang="zh-TW" altLang="en-US" sz="80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章</a:t>
            </a:r>
            <a:endParaRPr kumimoji="1" lang="zh-CN" altLang="en-US" sz="8000" dirty="0">
              <a:solidFill>
                <a:srgbClr val="644825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06936" y="4928505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第二</a:t>
            </a:r>
            <a:r>
              <a:rPr kumimoji="1" lang="zh-TW" altLang="en-US" sz="36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章 句子練習</a:t>
            </a:r>
            <a:endParaRPr kumimoji="1" lang="zh-CN" altLang="en-US" sz="3600" dirty="0">
              <a:solidFill>
                <a:srgbClr val="644825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4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159</Words>
  <Application>Microsoft Office PowerPoint</Application>
  <PresentationFormat>寬螢幕</PresentationFormat>
  <Paragraphs>46</Paragraphs>
  <Slides>23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inpin heiti</vt:lpstr>
      <vt:lpstr>標楷體</vt:lpstr>
      <vt:lpstr>Arial</vt:lpstr>
      <vt:lpstr>Calibri</vt:lpstr>
      <vt:lpstr>Cooper Black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loba Chaing</cp:lastModifiedBy>
  <cp:revision>183</cp:revision>
  <dcterms:created xsi:type="dcterms:W3CDTF">2017-08-18T03:02:00Z</dcterms:created>
  <dcterms:modified xsi:type="dcterms:W3CDTF">2021-06-07T15:07:09Z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