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764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35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2021/6/23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8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CC41EA7-2139-4E9D-AF99-8F454BB27995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2021/6/23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頁尾預留位置 3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投影片編號預留位置 4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預留位置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預留位置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5086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8" name="日期預留位置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6C8858E-052F-46F7-8A67-01067E1B6633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9" name="頁尾預留位置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10" name="投影片編號預留位置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66B22E-3CC6-4BEC-81AE-67F1D78B7B77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54D69F2-8A86-4A80-84A1-8F66630EEFA9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n-US" altLang="zh-TW" smtClean="0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CB3B4DE-620A-4586-AEA6-16BE28D6AA01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smtClean="0"/>
              <a:pPr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B8288638-A9D7-4AA9-B33E-D9A764F8FD84}" type="datetime1">
              <a:rPr lang="zh-TW" altLang="en-US" smtClean="0"/>
              <a:pPr/>
              <a:t>2021/6/23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FDBFFB2-86D9-4B8F-A59A-553A60B94BBE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TW" altLang="en-US" dirty="0" smtClean="0">
                <a:latin typeface="Salesforce Sans"/>
                <a:sym typeface="Salesforce Sans"/>
              </a:rPr>
              <a:t>泰雅族語課程</a:t>
            </a:r>
            <a:r>
              <a:rPr lang="en-US" altLang="zh-TW" dirty="0" smtClean="0">
                <a:latin typeface="Salesforce Sans"/>
                <a:sym typeface="Salesforce Sans"/>
              </a:rPr>
              <a:t/>
            </a:r>
            <a:br>
              <a:rPr lang="en-US" altLang="zh-TW" dirty="0" smtClean="0">
                <a:latin typeface="Salesforce Sans"/>
                <a:sym typeface="Salesforce Sans"/>
              </a:rPr>
            </a:br>
            <a:endParaRPr lang="zh-TW" altLang="en-US" dirty="0">
              <a:latin typeface="Palatino Linotype" panose="02040502050505030304" pitchFamily="18" charset="0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zh-TW" altLang="en-US" sz="9600" dirty="0">
                <a:latin typeface="Salesforce Sans"/>
                <a:sym typeface="Salesforce Sans"/>
              </a:rPr>
              <a:t>味道 </a:t>
            </a:r>
            <a:r>
              <a:rPr lang="en-US" altLang="zh-TW" sz="9600" dirty="0" err="1">
                <a:sym typeface="Salesforce Sans"/>
              </a:rPr>
              <a:t>azi</a:t>
            </a:r>
            <a:endParaRPr lang="zh-TW" altLang="en-US" sz="9600" dirty="0">
              <a:sym typeface="Salesforce Sans"/>
            </a:endParaRPr>
          </a:p>
          <a:p>
            <a:pPr rtl="0"/>
            <a:endParaRPr lang="zh-TW" altLang="en-US" dirty="0">
              <a:latin typeface="Salesforce Sans"/>
              <a:sym typeface="Salesforce Sans"/>
            </a:endParaRP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93241" y="2161567"/>
            <a:ext cx="3634548" cy="2322178"/>
          </a:xfrm>
        </p:spPr>
        <p:txBody>
          <a:bodyPr>
            <a:normAutofit/>
          </a:bodyPr>
          <a:lstStyle/>
          <a:p>
            <a:r>
              <a:rPr lang="en-US" altLang="zh-TW" sz="6600" dirty="0" err="1" smtClean="0"/>
              <a:t>mhnuk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36" r="253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chemeClr val="tx2"/>
                </a:solidFill>
              </a:rPr>
              <a:t>軟</a:t>
            </a:r>
            <a:endParaRPr lang="zh-TW" altLang="en-US" sz="8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582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mkasa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270" r="1127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800" dirty="0" smtClean="0">
                <a:solidFill>
                  <a:schemeClr val="tx2"/>
                </a:solidFill>
              </a:rPr>
              <a:t>鬆</a:t>
            </a:r>
            <a:endParaRPr lang="zh-TW" altLang="en-US" sz="8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3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spox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286" b="128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2"/>
                </a:solidFill>
              </a:rPr>
              <a:t>脆</a:t>
            </a:r>
            <a:endParaRPr lang="zh-TW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49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tkalux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2"/>
                </a:solidFill>
              </a:rPr>
              <a:t>燒焦</a:t>
            </a:r>
            <a:endParaRPr lang="zh-TW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97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teloq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生的</a:t>
            </a:r>
          </a:p>
        </p:txBody>
      </p:sp>
    </p:spTree>
    <p:extLst>
      <p:ext uri="{BB962C8B-B14F-4D97-AF65-F5344CB8AC3E}">
        <p14:creationId xmlns:p14="http://schemas.microsoft.com/office/powerpoint/2010/main" val="397685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04441" y="2261009"/>
            <a:ext cx="3209545" cy="2322178"/>
          </a:xfrm>
        </p:spPr>
        <p:txBody>
          <a:bodyPr>
            <a:normAutofit/>
          </a:bodyPr>
          <a:lstStyle/>
          <a:p>
            <a:r>
              <a:rPr lang="en-US" altLang="zh-TW" sz="6000" dirty="0" err="1" smtClean="0"/>
              <a:t>qmataq</a:t>
            </a:r>
            <a:endParaRPr lang="zh-TW" altLang="en-US" sz="6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2"/>
                </a:solidFill>
              </a:rPr>
              <a:t>生吃</a:t>
            </a:r>
            <a:endParaRPr lang="zh-TW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4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88154" y="2261009"/>
            <a:ext cx="3042120" cy="2322178"/>
          </a:xfrm>
        </p:spPr>
        <p:txBody>
          <a:bodyPr>
            <a:normAutofit/>
          </a:bodyPr>
          <a:lstStyle/>
          <a:p>
            <a:r>
              <a:rPr lang="en-US" altLang="zh-TW" sz="6600" dirty="0" err="1" smtClean="0"/>
              <a:t>skanan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7053" b="2705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688154" y="4583187"/>
            <a:ext cx="2743200" cy="1131813"/>
          </a:xfrm>
        </p:spPr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咀嚼</a:t>
            </a:r>
          </a:p>
        </p:txBody>
      </p:sp>
    </p:spTree>
    <p:extLst>
      <p:ext uri="{BB962C8B-B14F-4D97-AF65-F5344CB8AC3E}">
        <p14:creationId xmlns:p14="http://schemas.microsoft.com/office/powerpoint/2010/main" val="124674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maniq</a:t>
            </a:r>
            <a:endParaRPr lang="zh-TW" altLang="en-US" sz="6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zh-TW" altLang="en-US" sz="5400" dirty="0" smtClean="0">
                <a:solidFill>
                  <a:schemeClr val="tx2"/>
                </a:solidFill>
              </a:rPr>
              <a:t>吃</a:t>
            </a:r>
            <a:r>
              <a:rPr lang="en-US" altLang="zh-TW" sz="5400" dirty="0" smtClean="0">
                <a:solidFill>
                  <a:schemeClr val="tx2"/>
                </a:solidFill>
              </a:rPr>
              <a:t>/</a:t>
            </a:r>
            <a:r>
              <a:rPr lang="zh-TW" altLang="en-US" sz="5400" dirty="0" smtClean="0">
                <a:solidFill>
                  <a:schemeClr val="tx2"/>
                </a:solidFill>
              </a:rPr>
              <a:t>食用</a:t>
            </a:r>
            <a:endParaRPr lang="zh-TW" alt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23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en-US" altLang="zh-TW" sz="6600" dirty="0" err="1" smtClean="0">
                <a:sym typeface="Salesforce Sans"/>
              </a:rPr>
              <a:t>shhya</a:t>
            </a:r>
            <a:r>
              <a:rPr lang="zh-TW" altLang="en-US" sz="6600" dirty="0">
                <a:sym typeface="Salesforce Sans"/>
              </a:rPr>
              <a:t>；</a:t>
            </a:r>
            <a:r>
              <a:rPr lang="en-US" altLang="zh-TW" sz="6600" dirty="0" err="1">
                <a:sym typeface="Salesforce Sans"/>
              </a:rPr>
              <a:t>ssokan</a:t>
            </a:r>
            <a:endParaRPr lang="zh-TW" altLang="en-US" sz="6600" dirty="0">
              <a:sym typeface="Salesforce Sans"/>
            </a:endParaRPr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23" b="23"/>
          <a:stretch>
            <a:fillRect/>
          </a:stretch>
        </p:blipFill>
        <p:spPr>
          <a:xfrm>
            <a:off x="1408112" y="577093"/>
            <a:ext cx="6629400" cy="4572000"/>
          </a:xfrm>
          <a:prstGeom prst="rect">
            <a:avLst/>
          </a:prstGeom>
        </p:spPr>
      </p:pic>
      <p:sp>
        <p:nvSpPr>
          <p:cNvPr id="3" name="文字預留位置 2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8000" dirty="0">
                <a:solidFill>
                  <a:schemeClr val="tx2"/>
                </a:solidFill>
                <a:latin typeface="Salesforce Sans"/>
                <a:sym typeface="Salesforce Sans"/>
              </a:rPr>
              <a:t>香</a:t>
            </a:r>
            <a:endParaRPr lang="zh-TW" altLang="en-US" sz="8000" dirty="0">
              <a:solidFill>
                <a:schemeClr val="tx2"/>
              </a:solidFill>
              <a:latin typeface="Salesforce Sans"/>
              <a:sym typeface="Salesforce Sans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7887" y="577093"/>
            <a:ext cx="6851561" cy="479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14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sbing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3964" b="3964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甜</a:t>
            </a:r>
          </a:p>
        </p:txBody>
      </p:sp>
    </p:spTree>
    <p:extLst>
      <p:ext uri="{BB962C8B-B14F-4D97-AF65-F5344CB8AC3E}">
        <p14:creationId xmlns:p14="http://schemas.microsoft.com/office/powerpoint/2010/main" val="423153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 err="1" smtClean="0"/>
              <a:t>ngihuy</a:t>
            </a:r>
            <a:endParaRPr lang="zh-TW" altLang="en-US" sz="6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879" r="11879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酸</a:t>
            </a:r>
          </a:p>
        </p:txBody>
      </p:sp>
    </p:spTree>
    <p:extLst>
      <p:ext uri="{BB962C8B-B14F-4D97-AF65-F5344CB8AC3E}">
        <p14:creationId xmlns:p14="http://schemas.microsoft.com/office/powerpoint/2010/main" val="412015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qmtux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 smtClean="0">
                <a:solidFill>
                  <a:schemeClr val="tx2"/>
                </a:solidFill>
              </a:rPr>
              <a:t>苦</a:t>
            </a:r>
            <a:r>
              <a:rPr lang="en-US" altLang="zh-TW" sz="8000" dirty="0" smtClean="0">
                <a:solidFill>
                  <a:schemeClr val="tx2"/>
                </a:solidFill>
              </a:rPr>
              <a:t>/</a:t>
            </a:r>
            <a:r>
              <a:rPr lang="zh-TW" altLang="en-US" sz="8000" dirty="0" smtClean="0">
                <a:solidFill>
                  <a:schemeClr val="tx2"/>
                </a:solidFill>
              </a:rPr>
              <a:t>鹹</a:t>
            </a:r>
            <a:endParaRPr lang="zh-TW" alt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55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meloh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966" r="2966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辣</a:t>
            </a:r>
          </a:p>
        </p:txBody>
      </p:sp>
    </p:spTree>
    <p:extLst>
      <p:ext uri="{BB962C8B-B14F-4D97-AF65-F5344CB8AC3E}">
        <p14:creationId xmlns:p14="http://schemas.microsoft.com/office/powerpoint/2010/main" val="7704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08226" y="2261009"/>
            <a:ext cx="3801975" cy="2322178"/>
          </a:xfrm>
        </p:spPr>
        <p:txBody>
          <a:bodyPr>
            <a:normAutofit/>
          </a:bodyPr>
          <a:lstStyle/>
          <a:p>
            <a:r>
              <a:rPr lang="en-US" altLang="zh-TW" sz="6000" dirty="0" err="1" smtClean="0"/>
              <a:t>qmupang</a:t>
            </a:r>
            <a:endParaRPr lang="zh-TW" altLang="en-US" sz="60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澀</a:t>
            </a:r>
          </a:p>
        </p:txBody>
      </p:sp>
    </p:spTree>
    <p:extLst>
      <p:ext uri="{BB962C8B-B14F-4D97-AF65-F5344CB8AC3E}">
        <p14:creationId xmlns:p14="http://schemas.microsoft.com/office/powerpoint/2010/main" val="142861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7200" dirty="0" err="1" smtClean="0"/>
              <a:t>sknux</a:t>
            </a:r>
            <a:endParaRPr lang="zh-TW" altLang="en-US" sz="72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55" r="175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臭</a:t>
            </a:r>
          </a:p>
        </p:txBody>
      </p:sp>
    </p:spTree>
    <p:extLst>
      <p:ext uri="{BB962C8B-B14F-4D97-AF65-F5344CB8AC3E}">
        <p14:creationId xmlns:p14="http://schemas.microsoft.com/office/powerpoint/2010/main" val="17751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600" dirty="0" err="1" smtClean="0"/>
              <a:t>stmaq</a:t>
            </a:r>
            <a:endParaRPr lang="zh-TW" altLang="en-US" sz="6600" dirty="0"/>
          </a:p>
        </p:txBody>
      </p:sp>
      <p:pic>
        <p:nvPicPr>
          <p:cNvPr id="5" name="圖片版面配置區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2235" r="1223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zh-TW" altLang="en-US" sz="8000" dirty="0">
                <a:solidFill>
                  <a:schemeClr val="tx2"/>
                </a:solidFill>
              </a:rPr>
              <a:t>爛</a:t>
            </a:r>
          </a:p>
        </p:txBody>
      </p:sp>
    </p:spTree>
    <p:extLst>
      <p:ext uri="{BB962C8B-B14F-4D97-AF65-F5344CB8AC3E}">
        <p14:creationId xmlns:p14="http://schemas.microsoft.com/office/powerpoint/2010/main" val="228223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兒童遊樂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39_TF03461883.potx" id="{3695179C-43BF-4D9E-8864-ABA95A1F4787}" vid="{287F8A78-20E1-4B79-BD19-FA60BDB2072A}"/>
    </a:ext>
  </a:extLst>
</a:theme>
</file>

<file path=ppt/theme/theme2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兒童遊樂教育簡報設計 (卡通插畫，寬螢幕)</Template>
  <TotalTime>141</TotalTime>
  <Words>50</Words>
  <Application>Microsoft Office PowerPoint</Application>
  <PresentationFormat>寬螢幕</PresentationFormat>
  <Paragraphs>36</Paragraphs>
  <Slides>17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Salesforce Sans</vt:lpstr>
      <vt:lpstr>微軟正黑體</vt:lpstr>
      <vt:lpstr>Palatino Linotype</vt:lpstr>
      <vt:lpstr>Wingdings</vt:lpstr>
      <vt:lpstr>兒童遊樂 16X9</vt:lpstr>
      <vt:lpstr>泰雅族語課程 </vt:lpstr>
      <vt:lpstr>shhya；ssokan</vt:lpstr>
      <vt:lpstr>sbing</vt:lpstr>
      <vt:lpstr>ngihuy</vt:lpstr>
      <vt:lpstr>qmtux</vt:lpstr>
      <vt:lpstr>meloh</vt:lpstr>
      <vt:lpstr>qmupang</vt:lpstr>
      <vt:lpstr>sknux</vt:lpstr>
      <vt:lpstr>stmaq</vt:lpstr>
      <vt:lpstr>mhnuk</vt:lpstr>
      <vt:lpstr>mkasa</vt:lpstr>
      <vt:lpstr>spox</vt:lpstr>
      <vt:lpstr>tkalux</vt:lpstr>
      <vt:lpstr>teloq</vt:lpstr>
      <vt:lpstr>qmataq</vt:lpstr>
      <vt:lpstr>skanan</vt:lpstr>
      <vt:lpstr>maniq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泰雅族語課程</dc:title>
  <dc:creator>晶蕙 姜</dc:creator>
  <cp:lastModifiedBy>晶蕙 姜</cp:lastModifiedBy>
  <cp:revision>7</cp:revision>
  <dcterms:created xsi:type="dcterms:W3CDTF">2021-06-23T14:11:02Z</dcterms:created>
  <dcterms:modified xsi:type="dcterms:W3CDTF">2021-06-23T16:32:54Z</dcterms:modified>
</cp:coreProperties>
</file>